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Lst>
  <p:sldSz cx="243205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lvl1pPr>
    <a:lvl2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lvl2pPr>
    <a:lvl3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lvl3pPr>
    <a:lvl4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lvl4pPr>
    <a:lvl5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lvl5pPr>
    <a:lvl6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lvl6pPr>
    <a:lvl7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lvl7pPr>
    <a:lvl8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lvl8pPr>
    <a:lvl9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b="def" i="def"/>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05" name="Shape 105"/>
          <p:cNvSpPr/>
          <p:nvPr>
            <p:ph type="sldImg"/>
          </p:nvPr>
        </p:nvSpPr>
        <p:spPr>
          <a:xfrm>
            <a:off x="1143000" y="685800"/>
            <a:ext cx="4572000" cy="3429000"/>
          </a:xfrm>
          <a:prstGeom prst="rect">
            <a:avLst/>
          </a:prstGeom>
        </p:spPr>
        <p:txBody>
          <a:bodyPr/>
          <a:lstStyle/>
          <a:p>
            <a:pPr/>
          </a:p>
        </p:txBody>
      </p:sp>
      <p:sp>
        <p:nvSpPr>
          <p:cNvPr id="106" name="Shape 106"/>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j-lt"/>
        <a:ea typeface="+mj-ea"/>
        <a:cs typeface="+mj-cs"/>
        <a:sym typeface="Calibri"/>
      </a:defRPr>
    </a:lvl1pPr>
    <a:lvl2pPr indent="228600" latinLnBrk="0">
      <a:defRPr>
        <a:latin typeface="+mj-lt"/>
        <a:ea typeface="+mj-ea"/>
        <a:cs typeface="+mj-cs"/>
        <a:sym typeface="Calibri"/>
      </a:defRPr>
    </a:lvl2pPr>
    <a:lvl3pPr indent="457200" latinLnBrk="0">
      <a:defRPr>
        <a:latin typeface="+mj-lt"/>
        <a:ea typeface="+mj-ea"/>
        <a:cs typeface="+mj-cs"/>
        <a:sym typeface="Calibri"/>
      </a:defRPr>
    </a:lvl3pPr>
    <a:lvl4pPr indent="685800" latinLnBrk="0">
      <a:defRPr>
        <a:latin typeface="+mj-lt"/>
        <a:ea typeface="+mj-ea"/>
        <a:cs typeface="+mj-cs"/>
        <a:sym typeface="Calibri"/>
      </a:defRPr>
    </a:lvl4pPr>
    <a:lvl5pPr indent="914400" latinLnBrk="0">
      <a:defRPr>
        <a:latin typeface="+mj-lt"/>
        <a:ea typeface="+mj-ea"/>
        <a:cs typeface="+mj-cs"/>
        <a:sym typeface="Calibri"/>
      </a:defRPr>
    </a:lvl5pPr>
    <a:lvl6pPr indent="1143000" latinLnBrk="0">
      <a:defRPr>
        <a:latin typeface="+mj-lt"/>
        <a:ea typeface="+mj-ea"/>
        <a:cs typeface="+mj-cs"/>
        <a:sym typeface="Calibri"/>
      </a:defRPr>
    </a:lvl6pPr>
    <a:lvl7pPr indent="1371600" latinLnBrk="0">
      <a:defRPr>
        <a:latin typeface="+mj-lt"/>
        <a:ea typeface="+mj-ea"/>
        <a:cs typeface="+mj-cs"/>
        <a:sym typeface="Calibri"/>
      </a:defRPr>
    </a:lvl7pPr>
    <a:lvl8pPr indent="1600200" latinLnBrk="0">
      <a:defRPr>
        <a:latin typeface="+mj-lt"/>
        <a:ea typeface="+mj-ea"/>
        <a:cs typeface="+mj-cs"/>
        <a:sym typeface="Calibri"/>
      </a:defRPr>
    </a:lvl8pPr>
    <a:lvl9pPr indent="1828800" latinLnBrk="0">
      <a:defRPr>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3.png"/><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5"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ส่วนหัวของส่วน">
    <p:spTree>
      <p:nvGrpSpPr>
        <p:cNvPr id="1" name=""/>
        <p:cNvGrpSpPr/>
        <p:nvPr/>
      </p:nvGrpSpPr>
      <p:grpSpPr>
        <a:xfrm>
          <a:off x="0" y="0"/>
          <a:ext cx="0" cy="0"/>
          <a:chOff x="0" y="0"/>
          <a:chExt cx="0" cy="0"/>
        </a:xfrm>
      </p:grpSpPr>
      <p:pic>
        <p:nvPicPr>
          <p:cNvPr id="22" name="BG_ATUAL.png" descr="BG_ATUAL.png"/>
          <p:cNvPicPr>
            <a:picLocks noChangeAspect="1"/>
          </p:cNvPicPr>
          <p:nvPr/>
        </p:nvPicPr>
        <p:blipFill>
          <a:blip r:embed="rId2">
            <a:extLst/>
          </a:blip>
          <a:srcRect l="5004" t="2262" r="4235" b="92389"/>
          <a:stretch>
            <a:fillRect/>
          </a:stretch>
        </p:blipFill>
        <p:spPr>
          <a:xfrm>
            <a:off x="-9870" y="-332"/>
            <a:ext cx="24340241" cy="895262"/>
          </a:xfrm>
          <a:prstGeom prst="rect">
            <a:avLst/>
          </a:prstGeom>
          <a:ln w="12700">
            <a:miter lim="400000"/>
          </a:ln>
        </p:spPr>
      </p:pic>
      <p:pic>
        <p:nvPicPr>
          <p:cNvPr id="23" name="1.png" descr="1.png"/>
          <p:cNvPicPr>
            <a:picLocks noChangeAspect="1"/>
          </p:cNvPicPr>
          <p:nvPr/>
        </p:nvPicPr>
        <p:blipFill>
          <a:blip r:embed="rId3">
            <a:extLst/>
          </a:blip>
          <a:srcRect l="7226" t="32496" r="7226" b="38690"/>
          <a:stretch>
            <a:fillRect/>
          </a:stretch>
        </p:blipFill>
        <p:spPr>
          <a:xfrm>
            <a:off x="20477895" y="12207609"/>
            <a:ext cx="3523069" cy="1186585"/>
          </a:xfrm>
          <a:prstGeom prst="rect">
            <a:avLst/>
          </a:prstGeom>
          <a:ln w="12700">
            <a:miter lim="400000"/>
          </a:ln>
        </p:spPr>
      </p:pic>
      <p:sp>
        <p:nvSpPr>
          <p:cNvPr id="24" name="DATA DISCUTIDA PELO GRUPO"/>
          <p:cNvSpPr txBox="1"/>
          <p:nvPr/>
        </p:nvSpPr>
        <p:spPr>
          <a:xfrm>
            <a:off x="2737026" y="1702734"/>
            <a:ext cx="15056367" cy="1301163"/>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sz="9400"/>
            </a:lvl1pPr>
          </a:lstStyle>
          <a:p>
            <a:pPr/>
            <a:r>
              <a:t>DATA DISCUTIDA PELO GRUPO</a:t>
            </a:r>
          </a:p>
        </p:txBody>
      </p:sp>
      <p:sp>
        <p:nvSpPr>
          <p:cNvPr id="25" name="Proposta de eixo do grupo Lorem ipsum dolor sit amet, consectetur adipiscing elit, sed do eiusmod tempor incididunt ut labore et dolore magna aliqua."/>
          <p:cNvSpPr txBox="1"/>
          <p:nvPr/>
        </p:nvSpPr>
        <p:spPr>
          <a:xfrm>
            <a:off x="2824857" y="4065938"/>
            <a:ext cx="18670786" cy="161315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7500"/>
            </a:pPr>
            <a:r>
              <a:rPr b="1"/>
              <a:t>Proposta de eixo do grupo</a:t>
            </a:r>
            <a:br/>
            <a:r>
              <a:rPr sz="2800"/>
              <a:t>Lorem ipsum dolor sit amet, consectetur adipiscing elit, sed do eiusmod tempor incididunt ut labore et dolore magna aliqua.</a:t>
            </a:r>
          </a:p>
        </p:txBody>
      </p:sp>
      <p:sp>
        <p:nvSpPr>
          <p:cNvPr id="26" name="Justificativa…"/>
          <p:cNvSpPr txBox="1"/>
          <p:nvPr/>
        </p:nvSpPr>
        <p:spPr>
          <a:xfrm>
            <a:off x="2874738" y="6741135"/>
            <a:ext cx="18571024" cy="478570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b="1" sz="4700"/>
            </a:pPr>
            <a:r>
              <a:t>Justificativa</a:t>
            </a:r>
          </a:p>
          <a:p>
            <a:pPr defTabSz="457200">
              <a:defRPr sz="2800">
                <a:latin typeface="Open Sans"/>
                <a:ea typeface="Open Sans"/>
                <a:cs typeface="Open Sans"/>
                <a:sym typeface="Open Sans"/>
              </a:defRPr>
            </a:pPr>
            <a:r>
              <a:t>Lorem ipsum dolor sit amet, consectetur adipiscing elit, sed do eiusmod tempor incididunt ut labore et dolore magna aliqua. Ut enim ad minim veniam, quis nostrud exercício ullamco laboris nisi ut aliquip ex ea commodo consequat. velit esse cillum dolore eu fugiat nulla pariatur. Excepteur sint occaecat cupidatat non proident, sunt in culpa qui officia deserunt mollit anim id est laborum.</a:t>
            </a:r>
          </a:p>
          <a:p>
            <a:pPr>
              <a:defRPr sz="4700"/>
            </a:pPr>
          </a:p>
          <a:p>
            <a:pPr>
              <a:defRPr sz="4700"/>
            </a:pPr>
          </a:p>
        </p:txBody>
      </p:sp>
      <p:sp>
        <p:nvSpPr>
          <p:cNvPr id="27" name="#TAGS #Lorem #ipsum #dolor #sit #amet #consectetur"/>
          <p:cNvSpPr txBox="1"/>
          <p:nvPr/>
        </p:nvSpPr>
        <p:spPr>
          <a:xfrm>
            <a:off x="2853953" y="10302802"/>
            <a:ext cx="18729522" cy="1407501"/>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p>
            <a:pPr>
              <a:defRPr sz="4700"/>
            </a:pPr>
            <a:r>
              <a:rPr b="1"/>
              <a:t>#TAGS</a:t>
            </a:r>
            <a:br/>
            <a:r>
              <a:t>#Lorem #ipsum #dolor #sit #amet #consectetur</a:t>
            </a:r>
          </a:p>
        </p:txBody>
      </p:sp>
      <p:sp>
        <p:nvSpPr>
          <p:cNvPr id="28"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Default copiar">
    <p:spTree>
      <p:nvGrpSpPr>
        <p:cNvPr id="1" name=""/>
        <p:cNvGrpSpPr/>
        <p:nvPr/>
      </p:nvGrpSpPr>
      <p:grpSpPr>
        <a:xfrm>
          <a:off x="0" y="0"/>
          <a:ext cx="0" cy="0"/>
          <a:chOff x="0" y="0"/>
          <a:chExt cx="0" cy="0"/>
        </a:xfrm>
      </p:grpSpPr>
      <p:pic>
        <p:nvPicPr>
          <p:cNvPr id="35" name="BG_ATUAL.png" descr="BG_ATUAL.png"/>
          <p:cNvPicPr>
            <a:picLocks noChangeAspect="1"/>
          </p:cNvPicPr>
          <p:nvPr/>
        </p:nvPicPr>
        <p:blipFill>
          <a:blip r:embed="rId2">
            <a:extLst/>
          </a:blip>
          <a:srcRect l="362" t="5166" r="361" b="89940"/>
          <a:stretch>
            <a:fillRect/>
          </a:stretch>
        </p:blipFill>
        <p:spPr>
          <a:xfrm>
            <a:off x="-7254" y="12968293"/>
            <a:ext cx="24335006" cy="748741"/>
          </a:xfrm>
          <a:prstGeom prst="rect">
            <a:avLst/>
          </a:prstGeom>
          <a:ln w="12700">
            <a:miter lim="400000"/>
          </a:ln>
        </p:spPr>
      </p:pic>
      <p:pic>
        <p:nvPicPr>
          <p:cNvPr id="36" name="1.png" descr="1.png"/>
          <p:cNvPicPr>
            <a:picLocks noChangeAspect="1"/>
          </p:cNvPicPr>
          <p:nvPr/>
        </p:nvPicPr>
        <p:blipFill>
          <a:blip r:embed="rId3">
            <a:extLst/>
          </a:blip>
          <a:srcRect l="0" t="33360" r="0" b="37467"/>
          <a:stretch>
            <a:fillRect/>
          </a:stretch>
        </p:blipFill>
        <p:spPr>
          <a:xfrm>
            <a:off x="222546" y="430449"/>
            <a:ext cx="3956364" cy="1154166"/>
          </a:xfrm>
          <a:prstGeom prst="rect">
            <a:avLst/>
          </a:prstGeom>
          <a:ln w="12700">
            <a:miter lim="400000"/>
          </a:ln>
        </p:spPr>
      </p:pic>
      <p:sp>
        <p:nvSpPr>
          <p:cNvPr id="37"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ส่วนหัวของส่วน copiar">
    <p:spTree>
      <p:nvGrpSpPr>
        <p:cNvPr id="1" name=""/>
        <p:cNvGrpSpPr/>
        <p:nvPr/>
      </p:nvGrpSpPr>
      <p:grpSpPr>
        <a:xfrm>
          <a:off x="0" y="0"/>
          <a:ext cx="0" cy="0"/>
          <a:chOff x="0" y="0"/>
          <a:chExt cx="0" cy="0"/>
        </a:xfrm>
      </p:grpSpPr>
      <p:pic>
        <p:nvPicPr>
          <p:cNvPr id="44" name="BG_ATUAL.png" descr="BG_ATUAL.png"/>
          <p:cNvPicPr>
            <a:picLocks noChangeAspect="1"/>
          </p:cNvPicPr>
          <p:nvPr/>
        </p:nvPicPr>
        <p:blipFill>
          <a:blip r:embed="rId2">
            <a:extLst/>
          </a:blip>
          <a:srcRect l="5004" t="2262" r="4235" b="92389"/>
          <a:stretch>
            <a:fillRect/>
          </a:stretch>
        </p:blipFill>
        <p:spPr>
          <a:xfrm>
            <a:off x="-9870" y="-332"/>
            <a:ext cx="24340241" cy="895262"/>
          </a:xfrm>
          <a:prstGeom prst="rect">
            <a:avLst/>
          </a:prstGeom>
          <a:ln w="12700">
            <a:miter lim="400000"/>
          </a:ln>
        </p:spPr>
      </p:pic>
      <p:pic>
        <p:nvPicPr>
          <p:cNvPr id="45" name="1.png" descr="1.png"/>
          <p:cNvPicPr>
            <a:picLocks noChangeAspect="1"/>
          </p:cNvPicPr>
          <p:nvPr/>
        </p:nvPicPr>
        <p:blipFill>
          <a:blip r:embed="rId3">
            <a:extLst/>
          </a:blip>
          <a:srcRect l="7226" t="32496" r="7226" b="38690"/>
          <a:stretch>
            <a:fillRect/>
          </a:stretch>
        </p:blipFill>
        <p:spPr>
          <a:xfrm>
            <a:off x="20477895" y="12207609"/>
            <a:ext cx="3523069" cy="1186585"/>
          </a:xfrm>
          <a:prstGeom prst="rect">
            <a:avLst/>
          </a:prstGeom>
          <a:ln w="12700">
            <a:miter lim="400000"/>
          </a:ln>
        </p:spPr>
      </p:pic>
      <p:sp>
        <p:nvSpPr>
          <p:cNvPr id="46"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2_ส่วนหัวของส่วน copiar 1">
    <p:spTree>
      <p:nvGrpSpPr>
        <p:cNvPr id="1" name=""/>
        <p:cNvGrpSpPr/>
        <p:nvPr/>
      </p:nvGrpSpPr>
      <p:grpSpPr>
        <a:xfrm>
          <a:off x="0" y="0"/>
          <a:ext cx="0" cy="0"/>
          <a:chOff x="0" y="0"/>
          <a:chExt cx="0" cy="0"/>
        </a:xfrm>
      </p:grpSpPr>
      <p:pic>
        <p:nvPicPr>
          <p:cNvPr id="53" name="BG_ATUAL.png" descr="BG_ATUAL.png"/>
          <p:cNvPicPr>
            <a:picLocks noChangeAspect="1"/>
          </p:cNvPicPr>
          <p:nvPr/>
        </p:nvPicPr>
        <p:blipFill>
          <a:blip r:embed="rId2">
            <a:extLst/>
          </a:blip>
          <a:srcRect l="85" t="259" r="85" b="86278"/>
          <a:stretch>
            <a:fillRect/>
          </a:stretch>
        </p:blipFill>
        <p:spPr>
          <a:xfrm rot="16200000">
            <a:off x="-6295085" y="6280371"/>
            <a:ext cx="13723044" cy="1155115"/>
          </a:xfrm>
          <a:prstGeom prst="rect">
            <a:avLst/>
          </a:prstGeom>
          <a:ln w="12700">
            <a:miter lim="400000"/>
          </a:ln>
        </p:spPr>
      </p:pic>
      <p:sp>
        <p:nvSpPr>
          <p:cNvPr id="54" name="MÍDIAS A SEREM EXPLORADAS"/>
          <p:cNvSpPr txBox="1"/>
          <p:nvPr/>
        </p:nvSpPr>
        <p:spPr>
          <a:xfrm>
            <a:off x="4472349" y="1685800"/>
            <a:ext cx="15375802" cy="1301164"/>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sz="9400"/>
            </a:lvl1pPr>
          </a:lstStyle>
          <a:p>
            <a:pPr/>
            <a:r>
              <a:t>MÍDIAS A SEREM EXPLORADAS</a:t>
            </a:r>
          </a:p>
        </p:txBody>
      </p:sp>
      <p:sp>
        <p:nvSpPr>
          <p:cNvPr id="55" name="31/03"/>
          <p:cNvSpPr txBox="1"/>
          <p:nvPr/>
        </p:nvSpPr>
        <p:spPr>
          <a:xfrm>
            <a:off x="3700662" y="4421212"/>
            <a:ext cx="2194826" cy="945043"/>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a:lvl1pPr>
          </a:lstStyle>
          <a:p>
            <a:pPr/>
            <a:r>
              <a:t>31/03</a:t>
            </a:r>
          </a:p>
        </p:txBody>
      </p:sp>
      <p:sp>
        <p:nvSpPr>
          <p:cNvPr id="56" name="27/06"/>
          <p:cNvSpPr txBox="1"/>
          <p:nvPr/>
        </p:nvSpPr>
        <p:spPr>
          <a:xfrm>
            <a:off x="11081325" y="4421212"/>
            <a:ext cx="2194827" cy="945043"/>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a:lvl1pPr>
          </a:lstStyle>
          <a:p>
            <a:pPr/>
            <a:r>
              <a:t>27/06</a:t>
            </a:r>
          </a:p>
        </p:txBody>
      </p:sp>
      <p:sp>
        <p:nvSpPr>
          <p:cNvPr id="57" name="31/08"/>
          <p:cNvSpPr txBox="1"/>
          <p:nvPr/>
        </p:nvSpPr>
        <p:spPr>
          <a:xfrm>
            <a:off x="18461989" y="4421212"/>
            <a:ext cx="2194827" cy="945043"/>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a:lvl1pPr>
          </a:lstStyle>
          <a:p>
            <a:pPr/>
            <a:r>
              <a:t>31/08</a:t>
            </a:r>
          </a:p>
        </p:txBody>
      </p:sp>
      <p:sp>
        <p:nvSpPr>
          <p:cNvPr id="58" name="TV"/>
          <p:cNvSpPr txBox="1"/>
          <p:nvPr/>
        </p:nvSpPr>
        <p:spPr>
          <a:xfrm>
            <a:off x="4364887" y="6332107"/>
            <a:ext cx="653315"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TV</a:t>
            </a:r>
          </a:p>
        </p:txBody>
      </p:sp>
      <p:sp>
        <p:nvSpPr>
          <p:cNvPr id="59" name="RÁDIO"/>
          <p:cNvSpPr txBox="1"/>
          <p:nvPr/>
        </p:nvSpPr>
        <p:spPr>
          <a:xfrm>
            <a:off x="4364887" y="7322707"/>
            <a:ext cx="1484452"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RÁDIO</a:t>
            </a:r>
          </a:p>
        </p:txBody>
      </p:sp>
      <p:sp>
        <p:nvSpPr>
          <p:cNvPr id="60" name="IMPRESSOS"/>
          <p:cNvSpPr txBox="1"/>
          <p:nvPr/>
        </p:nvSpPr>
        <p:spPr>
          <a:xfrm>
            <a:off x="4364887" y="8313307"/>
            <a:ext cx="2543903"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IMPRESSOS</a:t>
            </a:r>
          </a:p>
        </p:txBody>
      </p:sp>
      <p:sp>
        <p:nvSpPr>
          <p:cNvPr id="61" name="INTERNET"/>
          <p:cNvSpPr txBox="1"/>
          <p:nvPr/>
        </p:nvSpPr>
        <p:spPr>
          <a:xfrm>
            <a:off x="4364887" y="9303908"/>
            <a:ext cx="2206262"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INTERNET</a:t>
            </a:r>
          </a:p>
        </p:txBody>
      </p:sp>
      <p:sp>
        <p:nvSpPr>
          <p:cNvPr id="62" name="Retângulo Arredondado"/>
          <p:cNvSpPr/>
          <p:nvPr/>
        </p:nvSpPr>
        <p:spPr>
          <a:xfrm>
            <a:off x="3448050" y="6344807"/>
            <a:ext cx="627914"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63" name="Retângulo Arredondado"/>
          <p:cNvSpPr/>
          <p:nvPr/>
        </p:nvSpPr>
        <p:spPr>
          <a:xfrm>
            <a:off x="3448050" y="7335408"/>
            <a:ext cx="627914" cy="586118"/>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64" name="Retângulo Arredondado"/>
          <p:cNvSpPr/>
          <p:nvPr/>
        </p:nvSpPr>
        <p:spPr>
          <a:xfrm>
            <a:off x="3448050" y="8326008"/>
            <a:ext cx="627914" cy="586118"/>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65" name="Retângulo Arredondado"/>
          <p:cNvSpPr/>
          <p:nvPr/>
        </p:nvSpPr>
        <p:spPr>
          <a:xfrm>
            <a:off x="3448050" y="9316608"/>
            <a:ext cx="627914"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66" name="TV"/>
          <p:cNvSpPr txBox="1"/>
          <p:nvPr/>
        </p:nvSpPr>
        <p:spPr>
          <a:xfrm>
            <a:off x="11371556" y="6340574"/>
            <a:ext cx="653315"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TV</a:t>
            </a:r>
          </a:p>
        </p:txBody>
      </p:sp>
      <p:sp>
        <p:nvSpPr>
          <p:cNvPr id="67" name="RÁDIO"/>
          <p:cNvSpPr txBox="1"/>
          <p:nvPr/>
        </p:nvSpPr>
        <p:spPr>
          <a:xfrm>
            <a:off x="11371556" y="7331174"/>
            <a:ext cx="1484451"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RÁDIO</a:t>
            </a:r>
          </a:p>
        </p:txBody>
      </p:sp>
      <p:sp>
        <p:nvSpPr>
          <p:cNvPr id="68" name="IMPRESSOS"/>
          <p:cNvSpPr txBox="1"/>
          <p:nvPr/>
        </p:nvSpPr>
        <p:spPr>
          <a:xfrm>
            <a:off x="11371556" y="8321774"/>
            <a:ext cx="2543903"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IMPRESSOS</a:t>
            </a:r>
          </a:p>
        </p:txBody>
      </p:sp>
      <p:sp>
        <p:nvSpPr>
          <p:cNvPr id="69" name="INTERNET"/>
          <p:cNvSpPr txBox="1"/>
          <p:nvPr/>
        </p:nvSpPr>
        <p:spPr>
          <a:xfrm>
            <a:off x="11371556" y="9312375"/>
            <a:ext cx="2206262"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INTERNET</a:t>
            </a:r>
          </a:p>
        </p:txBody>
      </p:sp>
      <p:sp>
        <p:nvSpPr>
          <p:cNvPr id="70" name="Retângulo Arredondado"/>
          <p:cNvSpPr/>
          <p:nvPr/>
        </p:nvSpPr>
        <p:spPr>
          <a:xfrm>
            <a:off x="10454719" y="6353274"/>
            <a:ext cx="627914"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71" name="Retângulo Arredondado"/>
          <p:cNvSpPr/>
          <p:nvPr/>
        </p:nvSpPr>
        <p:spPr>
          <a:xfrm>
            <a:off x="10454719" y="7343874"/>
            <a:ext cx="627914"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72" name="Retângulo Arredondado"/>
          <p:cNvSpPr/>
          <p:nvPr/>
        </p:nvSpPr>
        <p:spPr>
          <a:xfrm>
            <a:off x="10454719" y="8334474"/>
            <a:ext cx="627914"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73" name="Retângulo Arredondado"/>
          <p:cNvSpPr/>
          <p:nvPr/>
        </p:nvSpPr>
        <p:spPr>
          <a:xfrm>
            <a:off x="10454719" y="9325075"/>
            <a:ext cx="627914"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74" name="TV"/>
          <p:cNvSpPr txBox="1"/>
          <p:nvPr/>
        </p:nvSpPr>
        <p:spPr>
          <a:xfrm>
            <a:off x="18752219" y="6332107"/>
            <a:ext cx="653315"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TV</a:t>
            </a:r>
          </a:p>
        </p:txBody>
      </p:sp>
      <p:sp>
        <p:nvSpPr>
          <p:cNvPr id="75" name="RÁDIO"/>
          <p:cNvSpPr txBox="1"/>
          <p:nvPr/>
        </p:nvSpPr>
        <p:spPr>
          <a:xfrm>
            <a:off x="18752219" y="7322707"/>
            <a:ext cx="1484452"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RÁDIO</a:t>
            </a:r>
          </a:p>
        </p:txBody>
      </p:sp>
      <p:sp>
        <p:nvSpPr>
          <p:cNvPr id="76" name="IMPRESSOS"/>
          <p:cNvSpPr txBox="1"/>
          <p:nvPr/>
        </p:nvSpPr>
        <p:spPr>
          <a:xfrm>
            <a:off x="18752219" y="8313307"/>
            <a:ext cx="2543903"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IMPRESSOS</a:t>
            </a:r>
          </a:p>
        </p:txBody>
      </p:sp>
      <p:sp>
        <p:nvSpPr>
          <p:cNvPr id="77" name="INTERNET"/>
          <p:cNvSpPr txBox="1"/>
          <p:nvPr/>
        </p:nvSpPr>
        <p:spPr>
          <a:xfrm>
            <a:off x="18752219" y="9303908"/>
            <a:ext cx="2206262"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INTERNET</a:t>
            </a:r>
          </a:p>
        </p:txBody>
      </p:sp>
      <p:sp>
        <p:nvSpPr>
          <p:cNvPr id="78" name="Retângulo Arredondado"/>
          <p:cNvSpPr/>
          <p:nvPr/>
        </p:nvSpPr>
        <p:spPr>
          <a:xfrm>
            <a:off x="17835382" y="6344807"/>
            <a:ext cx="627915"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79" name="Retângulo Arredondado"/>
          <p:cNvSpPr/>
          <p:nvPr/>
        </p:nvSpPr>
        <p:spPr>
          <a:xfrm>
            <a:off x="17835382" y="7335408"/>
            <a:ext cx="627915" cy="586118"/>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80" name="Retângulo Arredondado"/>
          <p:cNvSpPr/>
          <p:nvPr/>
        </p:nvSpPr>
        <p:spPr>
          <a:xfrm>
            <a:off x="17835382" y="8326008"/>
            <a:ext cx="627915" cy="586118"/>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81" name="Retângulo Arredondado"/>
          <p:cNvSpPr/>
          <p:nvPr/>
        </p:nvSpPr>
        <p:spPr>
          <a:xfrm>
            <a:off x="17835382" y="9316608"/>
            <a:ext cx="627915"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82" name="MOBILIÁRIO URBANO"/>
          <p:cNvSpPr txBox="1"/>
          <p:nvPr/>
        </p:nvSpPr>
        <p:spPr>
          <a:xfrm>
            <a:off x="4359411" y="10288769"/>
            <a:ext cx="4713401"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MOBILIÁRIO URBANO</a:t>
            </a:r>
          </a:p>
        </p:txBody>
      </p:sp>
      <p:sp>
        <p:nvSpPr>
          <p:cNvPr id="83" name="Retângulo Arredondado"/>
          <p:cNvSpPr/>
          <p:nvPr/>
        </p:nvSpPr>
        <p:spPr>
          <a:xfrm>
            <a:off x="3442573" y="10301469"/>
            <a:ext cx="627915"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84" name="MOBILIÁRIO URBANO"/>
          <p:cNvSpPr txBox="1"/>
          <p:nvPr/>
        </p:nvSpPr>
        <p:spPr>
          <a:xfrm>
            <a:off x="11366079" y="10297236"/>
            <a:ext cx="4713402"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MOBILIÁRIO URBANO</a:t>
            </a:r>
          </a:p>
        </p:txBody>
      </p:sp>
      <p:sp>
        <p:nvSpPr>
          <p:cNvPr id="85" name="Retângulo Arredondado"/>
          <p:cNvSpPr/>
          <p:nvPr/>
        </p:nvSpPr>
        <p:spPr>
          <a:xfrm>
            <a:off x="10449242" y="10309936"/>
            <a:ext cx="627915"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86" name="MOBILIÁRIO URBANO"/>
          <p:cNvSpPr txBox="1"/>
          <p:nvPr/>
        </p:nvSpPr>
        <p:spPr>
          <a:xfrm>
            <a:off x="18746742" y="10288769"/>
            <a:ext cx="4713402"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nchor="ctr">
            <a:spAutoFit/>
          </a:bodyPr>
          <a:lstStyle>
            <a:lvl1pPr>
              <a:defRPr sz="4100"/>
            </a:lvl1pPr>
          </a:lstStyle>
          <a:p>
            <a:pPr/>
            <a:r>
              <a:t>MOBILIÁRIO URBANO</a:t>
            </a:r>
          </a:p>
        </p:txBody>
      </p:sp>
      <p:sp>
        <p:nvSpPr>
          <p:cNvPr id="87" name="Retângulo Arredondado"/>
          <p:cNvSpPr/>
          <p:nvPr/>
        </p:nvSpPr>
        <p:spPr>
          <a:xfrm>
            <a:off x="17829905" y="10301469"/>
            <a:ext cx="627915" cy="586119"/>
          </a:xfrm>
          <a:prstGeom prst="roundRect">
            <a:avLst>
              <a:gd name="adj" fmla="val 16070"/>
            </a:avLst>
          </a:prstGeom>
          <a:solidFill>
            <a:srgbClr val="FFFFFF"/>
          </a:solidFill>
          <a:ln w="25400">
            <a:solidFill>
              <a:srgbClr val="5CBDCE"/>
            </a:solidFill>
          </a:ln>
        </p:spPr>
        <p:txBody>
          <a:bodyPr lIns="45718" tIns="45718" rIns="45718" bIns="45718" anchor="ctr"/>
          <a:lstStyle/>
          <a:p>
            <a:pPr/>
          </a:p>
        </p:txBody>
      </p:sp>
      <p:sp>
        <p:nvSpPr>
          <p:cNvPr id="88"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0" showMasterPhAnim="1">
  <p:cSld name="42_ส่วนหัวของส่วน">
    <p:spTree>
      <p:nvGrpSpPr>
        <p:cNvPr id="1" name=""/>
        <p:cNvGrpSpPr/>
        <p:nvPr/>
      </p:nvGrpSpPr>
      <p:grpSpPr>
        <a:xfrm>
          <a:off x="0" y="0"/>
          <a:ext cx="0" cy="0"/>
          <a:chOff x="0" y="0"/>
          <a:chExt cx="0" cy="0"/>
        </a:xfrm>
      </p:grpSpPr>
      <p:pic>
        <p:nvPicPr>
          <p:cNvPr id="95" name="BG_ATUAL.png" descr="BG_ATUAL.png"/>
          <p:cNvPicPr>
            <a:picLocks noChangeAspect="1"/>
          </p:cNvPicPr>
          <p:nvPr/>
        </p:nvPicPr>
        <p:blipFill>
          <a:blip r:embed="rId2">
            <a:extLst/>
          </a:blip>
          <a:srcRect l="85" t="2262" r="85" b="90565"/>
          <a:stretch>
            <a:fillRect/>
          </a:stretch>
        </p:blipFill>
        <p:spPr>
          <a:xfrm>
            <a:off x="20835" y="12617951"/>
            <a:ext cx="24279022" cy="1088779"/>
          </a:xfrm>
          <a:prstGeom prst="rect">
            <a:avLst/>
          </a:prstGeom>
          <a:ln w="12700">
            <a:miter lim="400000"/>
          </a:ln>
        </p:spPr>
      </p:pic>
      <p:grpSp>
        <p:nvGrpSpPr>
          <p:cNvPr id="98" name="Agrupar"/>
          <p:cNvGrpSpPr/>
          <p:nvPr/>
        </p:nvGrpSpPr>
        <p:grpSpPr>
          <a:xfrm>
            <a:off x="4877217" y="4918409"/>
            <a:ext cx="13531770" cy="4223254"/>
            <a:chOff x="0" y="0"/>
            <a:chExt cx="13531769" cy="4223252"/>
          </a:xfrm>
        </p:grpSpPr>
        <p:pic>
          <p:nvPicPr>
            <p:cNvPr id="96" name="SISTEMA COLORIDO.png" descr="SISTEMA COLORIDO.png"/>
            <p:cNvPicPr>
              <a:picLocks noChangeAspect="1"/>
            </p:cNvPicPr>
            <p:nvPr/>
          </p:nvPicPr>
          <p:blipFill>
            <a:blip r:embed="rId3">
              <a:extLst/>
            </a:blip>
            <a:stretch>
              <a:fillRect/>
            </a:stretch>
          </p:blipFill>
          <p:spPr>
            <a:xfrm>
              <a:off x="0" y="0"/>
              <a:ext cx="7713030" cy="4223253"/>
            </a:xfrm>
            <a:prstGeom prst="rect">
              <a:avLst/>
            </a:prstGeom>
            <a:ln w="12700" cap="flat">
              <a:noFill/>
              <a:miter lim="400000"/>
            </a:ln>
            <a:effectLst/>
          </p:spPr>
        </p:pic>
        <p:pic>
          <p:nvPicPr>
            <p:cNvPr id="97" name="LOGO MAIOR.png" descr="LOGO MAIOR.png"/>
            <p:cNvPicPr>
              <a:picLocks noChangeAspect="1"/>
            </p:cNvPicPr>
            <p:nvPr/>
          </p:nvPicPr>
          <p:blipFill>
            <a:blip r:embed="rId4">
              <a:extLst/>
            </a:blip>
            <a:stretch>
              <a:fillRect/>
            </a:stretch>
          </p:blipFill>
          <p:spPr>
            <a:xfrm>
              <a:off x="9543603" y="117543"/>
              <a:ext cx="3988167" cy="3988167"/>
            </a:xfrm>
            <a:prstGeom prst="rect">
              <a:avLst/>
            </a:prstGeom>
            <a:ln w="12700" cap="flat">
              <a:noFill/>
              <a:miter lim="400000"/>
            </a:ln>
            <a:effectLst/>
          </p:spPr>
        </p:pic>
      </p:grpSp>
      <p:sp>
        <p:nvSpPr>
          <p:cNvPr id="99" name="Número do Slide"/>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image" Target="../media/image2.png"/><Relationship Id="rId4" Type="http://schemas.openxmlformats.org/officeDocument/2006/relationships/slideLayout" Target="../slideLayouts/slideLayout1.xml"/><Relationship Id="rId5" Type="http://schemas.openxmlformats.org/officeDocument/2006/relationships/slideLayout" Target="../slideLayouts/slideLayout2.xml"/><Relationship Id="rId6" Type="http://schemas.openxmlformats.org/officeDocument/2006/relationships/slideLayout" Target="../slideLayouts/slideLayout3.xml"/><Relationship Id="rId7" Type="http://schemas.openxmlformats.org/officeDocument/2006/relationships/slideLayout" Target="../slideLayouts/slideLayout4.xml"/><Relationship Id="rId8" Type="http://schemas.openxmlformats.org/officeDocument/2006/relationships/slideLayout" Target="../slideLayouts/slideLayout5.xml"/><Relationship Id="rId9"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pic>
        <p:nvPicPr>
          <p:cNvPr id="2" name="BG_ATUAL.png" descr="BG_ATUAL.png"/>
          <p:cNvPicPr>
            <a:picLocks noChangeAspect="1"/>
          </p:cNvPicPr>
          <p:nvPr/>
        </p:nvPicPr>
        <p:blipFill>
          <a:blip r:embed="rId2">
            <a:extLst/>
          </a:blip>
          <a:srcRect l="362" t="5166" r="361" b="89940"/>
          <a:stretch>
            <a:fillRect/>
          </a:stretch>
        </p:blipFill>
        <p:spPr>
          <a:xfrm>
            <a:off x="-7254" y="12968293"/>
            <a:ext cx="24335006" cy="748741"/>
          </a:xfrm>
          <a:prstGeom prst="rect">
            <a:avLst/>
          </a:prstGeom>
          <a:ln w="12700">
            <a:miter lim="400000"/>
          </a:ln>
        </p:spPr>
      </p:pic>
      <p:pic>
        <p:nvPicPr>
          <p:cNvPr id="3" name="1.png" descr="1.png"/>
          <p:cNvPicPr>
            <a:picLocks noChangeAspect="1"/>
          </p:cNvPicPr>
          <p:nvPr/>
        </p:nvPicPr>
        <p:blipFill>
          <a:blip r:embed="rId3">
            <a:extLst/>
          </a:blip>
          <a:srcRect l="0" t="33360" r="0" b="37467"/>
          <a:stretch>
            <a:fillRect/>
          </a:stretch>
        </p:blipFill>
        <p:spPr>
          <a:xfrm>
            <a:off x="222546" y="430449"/>
            <a:ext cx="3956364" cy="1154166"/>
          </a:xfrm>
          <a:prstGeom prst="rect">
            <a:avLst/>
          </a:prstGeom>
          <a:ln w="12700">
            <a:miter lim="400000"/>
          </a:ln>
        </p:spPr>
      </p:pic>
      <p:sp>
        <p:nvSpPr>
          <p:cNvPr id="4" name="NÚMERO DO GRUPO"/>
          <p:cNvSpPr txBox="1"/>
          <p:nvPr/>
        </p:nvSpPr>
        <p:spPr>
          <a:xfrm>
            <a:off x="5959672" y="4505879"/>
            <a:ext cx="12401156" cy="1494814"/>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b="1" sz="11100"/>
            </a:lvl1pPr>
          </a:lstStyle>
          <a:p>
            <a:pPr/>
            <a:r>
              <a:t>NÚMERO DO GRUPO</a:t>
            </a:r>
          </a:p>
        </p:txBody>
      </p:sp>
      <p:sp>
        <p:nvSpPr>
          <p:cNvPr id="5" name="Integrante 1; Integrante 2; Integrante 3…"/>
          <p:cNvSpPr txBox="1"/>
          <p:nvPr/>
        </p:nvSpPr>
        <p:spPr>
          <a:xfrm>
            <a:off x="7814185" y="6552241"/>
            <a:ext cx="8692130" cy="611519"/>
          </a:xfrm>
          <a:prstGeom prst="rect">
            <a:avLst/>
          </a:prstGeom>
          <a:ln w="12700">
            <a:miter lim="400000"/>
          </a:ln>
          <a:extLst>
            <a:ext uri="{C572A759-6A51-4108-AA02-DFA0A04FC94B}">
              <ma14:wrappingTextBoxFlag xmlns:ma14="http://schemas.microsoft.com/office/mac/drawingml/2011/main" val="1"/>
            </a:ext>
          </a:extLst>
        </p:spPr>
        <p:txBody>
          <a:bodyPr wrap="none" lIns="45718" tIns="45718" rIns="45718" bIns="45718">
            <a:spAutoFit/>
          </a:bodyPr>
          <a:lstStyle>
            <a:lvl1pPr>
              <a:defRPr sz="4100"/>
            </a:lvl1pPr>
          </a:lstStyle>
          <a:p>
            <a:pPr/>
            <a:r>
              <a:t>Integrante 1; Integrante 2; Integrante 3…</a:t>
            </a:r>
          </a:p>
        </p:txBody>
      </p:sp>
      <p:sp>
        <p:nvSpPr>
          <p:cNvPr id="6" name="Texto do Título"/>
          <p:cNvSpPr txBox="1"/>
          <p:nvPr>
            <p:ph type="title"/>
          </p:nvPr>
        </p:nvSpPr>
        <p:spPr>
          <a:xfrm>
            <a:off x="3643852" y="1539875"/>
            <a:ext cx="19456401" cy="3336925"/>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lstStyle/>
          <a:p>
            <a:pPr/>
            <a:r>
              <a:t>Texto do Título</a:t>
            </a:r>
          </a:p>
        </p:txBody>
      </p:sp>
      <p:sp>
        <p:nvSpPr>
          <p:cNvPr id="7" name="Nível de Corpo Um…"/>
          <p:cNvSpPr txBox="1"/>
          <p:nvPr>
            <p:ph type="body" idx="1"/>
          </p:nvPr>
        </p:nvSpPr>
        <p:spPr>
          <a:xfrm>
            <a:off x="13574723" y="4876800"/>
            <a:ext cx="9525530" cy="8839200"/>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lstStyle/>
          <a:p>
            <a:pPr/>
            <a:r>
              <a:t>Nível de Corpo Um</a:t>
            </a:r>
          </a:p>
          <a:p>
            <a:pPr lvl="1"/>
            <a:r>
              <a:t>Nível de Corpo Dois</a:t>
            </a:r>
          </a:p>
          <a:p>
            <a:pPr lvl="2"/>
            <a:r>
              <a:t>Nível de Corpo Três</a:t>
            </a:r>
          </a:p>
          <a:p>
            <a:pPr lvl="3"/>
            <a:r>
              <a:t>Nível de Corpo Quatro</a:t>
            </a:r>
          </a:p>
          <a:p>
            <a:pPr lvl="4"/>
            <a:r>
              <a:t>Nível de Corpo Cinco</a:t>
            </a:r>
          </a:p>
        </p:txBody>
      </p:sp>
      <p:sp>
        <p:nvSpPr>
          <p:cNvPr id="8" name="Número do Slide"/>
          <p:cNvSpPr txBox="1"/>
          <p:nvPr>
            <p:ph type="sldNum" sz="quarter" idx="2"/>
          </p:nvPr>
        </p:nvSpPr>
        <p:spPr>
          <a:xfrm>
            <a:off x="17171071" y="12588549"/>
            <a:ext cx="258622" cy="248304"/>
          </a:xfrm>
          <a:prstGeom prst="rect">
            <a:avLst/>
          </a:prstGeom>
          <a:ln w="12700">
            <a:miter lim="400000"/>
          </a:ln>
        </p:spPr>
        <p:txBody>
          <a:bodyPr wrap="none" lIns="45718" tIns="45718" rIns="45718" bIns="45718" anchor="ctr">
            <a:spAutoFit/>
          </a:bodyPr>
          <a:lstStyle>
            <a:lvl1pPr algn="r">
              <a:defRPr sz="12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4"/>
    <p:sldLayoutId id="2147483650" r:id="rId5"/>
    <p:sldLayoutId id="2147483651" r:id="rId6"/>
    <p:sldLayoutId id="2147483652" r:id="rId7"/>
    <p:sldLayoutId id="2147483653" r:id="rId8"/>
    <p:sldLayoutId id="2147483654" r:id="rId9"/>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5pPr>
      <a:lvl6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6pPr>
      <a:lvl7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7pPr>
      <a:lvl8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8pPr>
      <a:lvl9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mj-lt"/>
          <a:ea typeface="+mj-ea"/>
          <a:cs typeface="+mj-cs"/>
          <a:sym typeface="Calibri"/>
        </a:defRPr>
      </a:lvl9pPr>
    </p:titleStyle>
    <p:bodyStyle>
      <a:lvl1pPr marL="342900" marR="0" indent="-3429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1pPr>
      <a:lvl2pPr marL="783771" marR="0" indent="-326571"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2pPr>
      <a:lvl3pPr marL="1219200" marR="0" indent="-30480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3pPr>
      <a:lvl4pPr marL="17373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4pPr>
      <a:lvl5pPr marL="21945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5pPr>
      <a:lvl6pPr marL="26517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6pPr>
      <a:lvl7pPr marL="3108960" marR="0" indent="-365760"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7pPr>
      <a:lvl8pPr marL="35661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8pPr>
      <a:lvl9pPr marL="4023359" marR="0" indent="-365759" algn="l" defTabSz="914400" rtl="0" latinLnBrk="0">
        <a:lnSpc>
          <a:spcPct val="100000"/>
        </a:lnSpc>
        <a:spcBef>
          <a:spcPts val="700"/>
        </a:spcBef>
        <a:spcAft>
          <a:spcPts val="0"/>
        </a:spcAft>
        <a:buClrTx/>
        <a:buSzPct val="100000"/>
        <a:buFont typeface="Arial"/>
        <a:buChar char="•"/>
        <a:tabLst/>
        <a:defRPr b="0" baseline="0" cap="none" i="0" spc="0" strike="noStrike" sz="3200" u="none">
          <a:solidFill>
            <a:srgbClr val="000000"/>
          </a:solidFill>
          <a:uFillTx/>
          <a:latin typeface="+mj-lt"/>
          <a:ea typeface="+mj-ea"/>
          <a:cs typeface="+mj-cs"/>
          <a:sym typeface="Calibri"/>
        </a:defRPr>
      </a:lvl9pPr>
    </p:bodyStyle>
    <p:otherStyle>
      <a:lvl1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2173203"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advClick="1" p14:dur="1200">
        <p14:prism dir="r"/>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1_การออกแบบที่กำหนดเอง">
  <a:themeElements>
    <a:clrScheme name="1_การออกแบบที่กำหนดเอง">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1_การออกแบบที่กำหนดเอง">
      <a:majorFont>
        <a:latin typeface="Calibri"/>
        <a:ea typeface="Calibri"/>
        <a:cs typeface="Calibri"/>
      </a:majorFont>
      <a:minorFont>
        <a:latin typeface="Helvetica"/>
        <a:ea typeface="Helvetica"/>
        <a:cs typeface="Helvetica"/>
      </a:minorFont>
    </a:fontScheme>
    <a:fmtScheme name="1_การออกแบบที่กำหนดเอง">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1_การออกแบบที่กำหนดเอง">
  <a:themeElements>
    <a:clrScheme name="1_การออกแบบที่กำหนดเอง">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1_การออกแบบที่กำหนดเอง">
      <a:majorFont>
        <a:latin typeface="Calibri"/>
        <a:ea typeface="Calibri"/>
        <a:cs typeface="Calibri"/>
      </a:majorFont>
      <a:minorFont>
        <a:latin typeface="Helvetica"/>
        <a:ea typeface="Helvetica"/>
        <a:cs typeface="Helvetica"/>
      </a:minorFont>
    </a:fontScheme>
    <a:fmtScheme name="1_การออกแบบที่กำหนดเอง">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2173203" rtl="0" fontAlgn="auto" latinLnBrk="0" hangingPunct="0">
          <a:lnSpc>
            <a:spcPct val="100000"/>
          </a:lnSpc>
          <a:spcBef>
            <a:spcPts val="0"/>
          </a:spcBef>
          <a:spcAft>
            <a:spcPts val="0"/>
          </a:spcAft>
          <a:buClrTx/>
          <a:buSzTx/>
          <a:buFontTx/>
          <a:buNone/>
          <a:tabLst/>
          <a:defRPr b="0" baseline="0" cap="none" i="0" spc="0" strike="noStrike" sz="67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