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243205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1pPr>
    <a:lvl2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2pPr>
    <a:lvl3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3pPr>
    <a:lvl4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4pPr>
    <a:lvl5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5pPr>
    <a:lvl6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6pPr>
    <a:lvl7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7pPr>
    <a:lvl8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8pPr>
    <a:lvl9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5" name="Shape 105"/>
          <p:cNvSpPr/>
          <p:nvPr>
            <p:ph type="sldImg"/>
          </p:nvPr>
        </p:nvSpPr>
        <p:spPr>
          <a:xfrm>
            <a:off x="1143000" y="685800"/>
            <a:ext cx="4572000" cy="3429000"/>
          </a:xfrm>
          <a:prstGeom prst="rect">
            <a:avLst/>
          </a:prstGeom>
        </p:spPr>
        <p:txBody>
          <a:bodyPr/>
          <a:lstStyle/>
          <a:p>
            <a:pPr/>
          </a:p>
        </p:txBody>
      </p:sp>
      <p:sp>
        <p:nvSpPr>
          <p:cNvPr id="106" name="Shape 10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Calibri"/>
      </a:defRPr>
    </a:lvl1pPr>
    <a:lvl2pPr indent="228600" latinLnBrk="0">
      <a:defRPr>
        <a:latin typeface="+mn-lt"/>
        <a:ea typeface="+mn-ea"/>
        <a:cs typeface="+mn-cs"/>
        <a:sym typeface="Calibri"/>
      </a:defRPr>
    </a:lvl2pPr>
    <a:lvl3pPr indent="457200" latinLnBrk="0">
      <a:defRPr>
        <a:latin typeface="+mn-lt"/>
        <a:ea typeface="+mn-ea"/>
        <a:cs typeface="+mn-cs"/>
        <a:sym typeface="Calibri"/>
      </a:defRPr>
    </a:lvl3pPr>
    <a:lvl4pPr indent="685800" latinLnBrk="0">
      <a:defRPr>
        <a:latin typeface="+mn-lt"/>
        <a:ea typeface="+mn-ea"/>
        <a:cs typeface="+mn-cs"/>
        <a:sym typeface="Calibri"/>
      </a:defRPr>
    </a:lvl4pPr>
    <a:lvl5pPr indent="914400" latinLnBrk="0">
      <a:defRPr>
        <a:latin typeface="+mn-lt"/>
        <a:ea typeface="+mn-ea"/>
        <a:cs typeface="+mn-cs"/>
        <a:sym typeface="Calibri"/>
      </a:defRPr>
    </a:lvl5pPr>
    <a:lvl6pPr indent="1143000" latinLnBrk="0">
      <a:defRPr>
        <a:latin typeface="+mn-lt"/>
        <a:ea typeface="+mn-ea"/>
        <a:cs typeface="+mn-cs"/>
        <a:sym typeface="Calibri"/>
      </a:defRPr>
    </a:lvl6pPr>
    <a:lvl7pPr indent="1371600" latinLnBrk="0">
      <a:defRPr>
        <a:latin typeface="+mn-lt"/>
        <a:ea typeface="+mn-ea"/>
        <a:cs typeface="+mn-cs"/>
        <a:sym typeface="Calibri"/>
      </a:defRPr>
    </a:lvl7pPr>
    <a:lvl8pPr indent="1600200" latinLnBrk="0">
      <a:defRPr>
        <a:latin typeface="+mn-lt"/>
        <a:ea typeface="+mn-ea"/>
        <a:cs typeface="+mn-cs"/>
        <a:sym typeface="Calibri"/>
      </a:defRPr>
    </a:lvl8pPr>
    <a:lvl9pPr indent="1828800" latinLnBrk="0">
      <a:defRPr>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5"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ส่วนหัวของส่วน">
    <p:spTree>
      <p:nvGrpSpPr>
        <p:cNvPr id="1" name=""/>
        <p:cNvGrpSpPr/>
        <p:nvPr/>
      </p:nvGrpSpPr>
      <p:grpSpPr>
        <a:xfrm>
          <a:off x="0" y="0"/>
          <a:ext cx="0" cy="0"/>
          <a:chOff x="0" y="0"/>
          <a:chExt cx="0" cy="0"/>
        </a:xfrm>
      </p:grpSpPr>
      <p:pic>
        <p:nvPicPr>
          <p:cNvPr id="22" name="BG_ATUAL.png" descr="BG_ATUAL.png"/>
          <p:cNvPicPr>
            <a:picLocks noChangeAspect="1"/>
          </p:cNvPicPr>
          <p:nvPr/>
        </p:nvPicPr>
        <p:blipFill>
          <a:blip r:embed="rId2">
            <a:extLst/>
          </a:blip>
          <a:srcRect l="5004" t="2262" r="4235" b="92389"/>
          <a:stretch>
            <a:fillRect/>
          </a:stretch>
        </p:blipFill>
        <p:spPr>
          <a:xfrm>
            <a:off x="-9870" y="-332"/>
            <a:ext cx="24340241" cy="895263"/>
          </a:xfrm>
          <a:prstGeom prst="rect">
            <a:avLst/>
          </a:prstGeom>
          <a:ln w="12700">
            <a:miter lim="400000"/>
          </a:ln>
        </p:spPr>
      </p:pic>
      <p:pic>
        <p:nvPicPr>
          <p:cNvPr id="23" name="1.png" descr="1.png"/>
          <p:cNvPicPr>
            <a:picLocks noChangeAspect="1"/>
          </p:cNvPicPr>
          <p:nvPr/>
        </p:nvPicPr>
        <p:blipFill>
          <a:blip r:embed="rId3">
            <a:extLst/>
          </a:blip>
          <a:srcRect l="7226" t="32496" r="7226" b="38690"/>
          <a:stretch>
            <a:fillRect/>
          </a:stretch>
        </p:blipFill>
        <p:spPr>
          <a:xfrm>
            <a:off x="20477894" y="12207609"/>
            <a:ext cx="3523070" cy="1186586"/>
          </a:xfrm>
          <a:prstGeom prst="rect">
            <a:avLst/>
          </a:prstGeom>
          <a:ln w="12700">
            <a:miter lim="400000"/>
          </a:ln>
        </p:spPr>
      </p:pic>
      <p:sp>
        <p:nvSpPr>
          <p:cNvPr id="24" name="DATA DISCUTIDA PELO GRUPO"/>
          <p:cNvSpPr txBox="1"/>
          <p:nvPr/>
        </p:nvSpPr>
        <p:spPr>
          <a:xfrm>
            <a:off x="2737025" y="1702734"/>
            <a:ext cx="16428536" cy="14757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9400">
                <a:latin typeface="+mn-lt"/>
                <a:ea typeface="+mn-ea"/>
                <a:cs typeface="+mn-cs"/>
                <a:sym typeface="Calibri"/>
              </a:defRPr>
            </a:lvl1pPr>
          </a:lstStyle>
          <a:p>
            <a:pPr/>
            <a:r>
              <a:t>DATA DISCUTIDA PELO GRUPO</a:t>
            </a:r>
          </a:p>
        </p:txBody>
      </p:sp>
      <p:sp>
        <p:nvSpPr>
          <p:cNvPr id="25" name="Proposta de eixo do grupo Lorem ipsum dolor sit amet, consectetur adipiscing elit, sed do eiusmod tempor incididunt ut labore et dolore magna aliqua."/>
          <p:cNvSpPr txBox="1"/>
          <p:nvPr/>
        </p:nvSpPr>
        <p:spPr>
          <a:xfrm>
            <a:off x="2824857" y="4065937"/>
            <a:ext cx="18670786" cy="20091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7500">
                <a:latin typeface="+mn-lt"/>
                <a:ea typeface="+mn-ea"/>
                <a:cs typeface="+mn-cs"/>
                <a:sym typeface="Calibri"/>
              </a:defRPr>
            </a:pPr>
            <a:r>
              <a:t>Proposta de eixo do grupo</a:t>
            </a:r>
            <a:br/>
            <a:r>
              <a:rPr b="0" sz="2800"/>
              <a:t>Lorem ipsum dolor sit amet, consectetur adipiscing elit, sed do eiusmod tempor incididunt ut labore et dolore magna aliqua.</a:t>
            </a:r>
          </a:p>
        </p:txBody>
      </p:sp>
      <p:sp>
        <p:nvSpPr>
          <p:cNvPr id="26" name="Justificativa…"/>
          <p:cNvSpPr txBox="1"/>
          <p:nvPr/>
        </p:nvSpPr>
        <p:spPr>
          <a:xfrm>
            <a:off x="2874737" y="6741135"/>
            <a:ext cx="18571026" cy="40792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4700">
                <a:latin typeface="+mn-lt"/>
                <a:ea typeface="+mn-ea"/>
                <a:cs typeface="+mn-cs"/>
                <a:sym typeface="Calibri"/>
              </a:defRPr>
            </a:pPr>
            <a:r>
              <a:t>Justificativa</a:t>
            </a:r>
          </a:p>
          <a:p>
            <a:pPr defTabSz="457200">
              <a:defRPr sz="2800">
                <a:latin typeface="Open Sans"/>
                <a:ea typeface="Open Sans"/>
                <a:cs typeface="Open Sans"/>
                <a:sym typeface="Open Sans"/>
              </a:defRPr>
            </a:pPr>
            <a:r>
              <a:t>Lorem ipsum dolor sit amet, consectetur adipiscing elit, sed do eiusmod tempor incididunt ut labore et dolore magna aliqua. Ut enim ad minim veniam, quis nostrud exercício ullamco laboris nisi ut aliquip ex ea commodo consequat. velit esse cillum dolore eu fugiat nulla pariatur. Excepteur sint occaecat cupidatat non proident, sunt in culpa qui officia deserunt mollit anim id est laborum.</a:t>
            </a:r>
          </a:p>
          <a:p>
            <a:pPr>
              <a:defRPr sz="4700">
                <a:latin typeface="+mn-lt"/>
                <a:ea typeface="+mn-ea"/>
                <a:cs typeface="+mn-cs"/>
                <a:sym typeface="Calibri"/>
              </a:defRPr>
            </a:pPr>
          </a:p>
        </p:txBody>
      </p:sp>
      <p:sp>
        <p:nvSpPr>
          <p:cNvPr id="27" name="#TAGS #Lorem #ipsum #dolor #sit #amet #consectetur"/>
          <p:cNvSpPr txBox="1"/>
          <p:nvPr/>
        </p:nvSpPr>
        <p:spPr>
          <a:xfrm>
            <a:off x="2853952" y="10302802"/>
            <a:ext cx="18729523" cy="1463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4700">
                <a:latin typeface="+mn-lt"/>
                <a:ea typeface="+mn-ea"/>
                <a:cs typeface="+mn-cs"/>
                <a:sym typeface="Calibri"/>
              </a:defRPr>
            </a:pPr>
            <a:r>
              <a:t>#TAGS</a:t>
            </a:r>
            <a:br/>
            <a:r>
              <a:rPr b="0"/>
              <a:t>#Lorem #ipsum #dolor #sit #amet #consectetur</a:t>
            </a:r>
          </a:p>
        </p:txBody>
      </p:sp>
      <p:sp>
        <p:nvSpPr>
          <p:cNvPr id="28"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copiar">
    <p:spTree>
      <p:nvGrpSpPr>
        <p:cNvPr id="1" name=""/>
        <p:cNvGrpSpPr/>
        <p:nvPr/>
      </p:nvGrpSpPr>
      <p:grpSpPr>
        <a:xfrm>
          <a:off x="0" y="0"/>
          <a:ext cx="0" cy="0"/>
          <a:chOff x="0" y="0"/>
          <a:chExt cx="0" cy="0"/>
        </a:xfrm>
      </p:grpSpPr>
      <p:pic>
        <p:nvPicPr>
          <p:cNvPr id="35" name="BG_ATUAL.png" descr="BG_ATUAL.png"/>
          <p:cNvPicPr>
            <a:picLocks noChangeAspect="1"/>
          </p:cNvPicPr>
          <p:nvPr/>
        </p:nvPicPr>
        <p:blipFill>
          <a:blip r:embed="rId2">
            <a:extLst/>
          </a:blip>
          <a:srcRect l="362" t="5166" r="361" b="89940"/>
          <a:stretch>
            <a:fillRect/>
          </a:stretch>
        </p:blipFill>
        <p:spPr>
          <a:xfrm>
            <a:off x="-7254" y="12968292"/>
            <a:ext cx="24335007" cy="748742"/>
          </a:xfrm>
          <a:prstGeom prst="rect">
            <a:avLst/>
          </a:prstGeom>
          <a:ln w="12700">
            <a:miter lim="400000"/>
          </a:ln>
        </p:spPr>
      </p:pic>
      <p:pic>
        <p:nvPicPr>
          <p:cNvPr id="36" name="1.png" descr="1.png"/>
          <p:cNvPicPr>
            <a:picLocks noChangeAspect="1"/>
          </p:cNvPicPr>
          <p:nvPr/>
        </p:nvPicPr>
        <p:blipFill>
          <a:blip r:embed="rId3">
            <a:extLst/>
          </a:blip>
          <a:srcRect l="0" t="33360" r="0" b="37467"/>
          <a:stretch>
            <a:fillRect/>
          </a:stretch>
        </p:blipFill>
        <p:spPr>
          <a:xfrm>
            <a:off x="222546" y="430448"/>
            <a:ext cx="3956364" cy="1154168"/>
          </a:xfrm>
          <a:prstGeom prst="rect">
            <a:avLst/>
          </a:prstGeom>
          <a:ln w="12700">
            <a:miter lim="400000"/>
          </a:ln>
        </p:spPr>
      </p:pic>
      <p:sp>
        <p:nvSpPr>
          <p:cNvPr id="37"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ส่วนหัวของส่วน copiar">
    <p:spTree>
      <p:nvGrpSpPr>
        <p:cNvPr id="1" name=""/>
        <p:cNvGrpSpPr/>
        <p:nvPr/>
      </p:nvGrpSpPr>
      <p:grpSpPr>
        <a:xfrm>
          <a:off x="0" y="0"/>
          <a:ext cx="0" cy="0"/>
          <a:chOff x="0" y="0"/>
          <a:chExt cx="0" cy="0"/>
        </a:xfrm>
      </p:grpSpPr>
      <p:pic>
        <p:nvPicPr>
          <p:cNvPr id="44" name="BG_ATUAL.png" descr="BG_ATUAL.png"/>
          <p:cNvPicPr>
            <a:picLocks noChangeAspect="1"/>
          </p:cNvPicPr>
          <p:nvPr/>
        </p:nvPicPr>
        <p:blipFill>
          <a:blip r:embed="rId2">
            <a:extLst/>
          </a:blip>
          <a:srcRect l="5004" t="2262" r="4235" b="92389"/>
          <a:stretch>
            <a:fillRect/>
          </a:stretch>
        </p:blipFill>
        <p:spPr>
          <a:xfrm>
            <a:off x="-9870" y="-332"/>
            <a:ext cx="24340241" cy="895263"/>
          </a:xfrm>
          <a:prstGeom prst="rect">
            <a:avLst/>
          </a:prstGeom>
          <a:ln w="12700">
            <a:miter lim="400000"/>
          </a:ln>
        </p:spPr>
      </p:pic>
      <p:pic>
        <p:nvPicPr>
          <p:cNvPr id="45" name="1.png" descr="1.png"/>
          <p:cNvPicPr>
            <a:picLocks noChangeAspect="1"/>
          </p:cNvPicPr>
          <p:nvPr/>
        </p:nvPicPr>
        <p:blipFill>
          <a:blip r:embed="rId3">
            <a:extLst/>
          </a:blip>
          <a:srcRect l="7226" t="32496" r="7226" b="38690"/>
          <a:stretch>
            <a:fillRect/>
          </a:stretch>
        </p:blipFill>
        <p:spPr>
          <a:xfrm>
            <a:off x="20477894" y="12207609"/>
            <a:ext cx="3523070" cy="1186586"/>
          </a:xfrm>
          <a:prstGeom prst="rect">
            <a:avLst/>
          </a:prstGeom>
          <a:ln w="12700">
            <a:miter lim="400000"/>
          </a:ln>
        </p:spPr>
      </p:pic>
      <p:sp>
        <p:nvSpPr>
          <p:cNvPr id="46"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2_ส่วนหัวของส่วน copiar 1">
    <p:spTree>
      <p:nvGrpSpPr>
        <p:cNvPr id="1" name=""/>
        <p:cNvGrpSpPr/>
        <p:nvPr/>
      </p:nvGrpSpPr>
      <p:grpSpPr>
        <a:xfrm>
          <a:off x="0" y="0"/>
          <a:ext cx="0" cy="0"/>
          <a:chOff x="0" y="0"/>
          <a:chExt cx="0" cy="0"/>
        </a:xfrm>
      </p:grpSpPr>
      <p:pic>
        <p:nvPicPr>
          <p:cNvPr id="53" name="BG_ATUAL.png" descr="BG_ATUAL.png"/>
          <p:cNvPicPr>
            <a:picLocks noChangeAspect="1"/>
          </p:cNvPicPr>
          <p:nvPr/>
        </p:nvPicPr>
        <p:blipFill>
          <a:blip r:embed="rId2">
            <a:extLst/>
          </a:blip>
          <a:srcRect l="85" t="259" r="85" b="86278"/>
          <a:stretch>
            <a:fillRect/>
          </a:stretch>
        </p:blipFill>
        <p:spPr>
          <a:xfrm rot="16200000">
            <a:off x="-6295086" y="6280370"/>
            <a:ext cx="13723046" cy="1155116"/>
          </a:xfrm>
          <a:prstGeom prst="rect">
            <a:avLst/>
          </a:prstGeom>
          <a:ln w="12700">
            <a:miter lim="400000"/>
          </a:ln>
        </p:spPr>
      </p:pic>
      <p:sp>
        <p:nvSpPr>
          <p:cNvPr id="54" name="MÍDIAS A SEREM EXPLORADAS"/>
          <p:cNvSpPr txBox="1"/>
          <p:nvPr/>
        </p:nvSpPr>
        <p:spPr>
          <a:xfrm>
            <a:off x="4472349" y="1685800"/>
            <a:ext cx="16296798" cy="14757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9400">
                <a:latin typeface="+mn-lt"/>
                <a:ea typeface="+mn-ea"/>
                <a:cs typeface="+mn-cs"/>
                <a:sym typeface="Calibri"/>
              </a:defRPr>
            </a:lvl1pPr>
          </a:lstStyle>
          <a:p>
            <a:pPr/>
            <a:r>
              <a:t>MÍDIAS A SEREM EXPLORADAS</a:t>
            </a:r>
          </a:p>
        </p:txBody>
      </p:sp>
      <p:sp>
        <p:nvSpPr>
          <p:cNvPr id="55" name="31/03"/>
          <p:cNvSpPr txBox="1"/>
          <p:nvPr/>
        </p:nvSpPr>
        <p:spPr>
          <a:xfrm>
            <a:off x="3700662" y="4421211"/>
            <a:ext cx="2430401" cy="10820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a:latin typeface="+mn-lt"/>
                <a:ea typeface="+mn-ea"/>
                <a:cs typeface="+mn-cs"/>
                <a:sym typeface="Calibri"/>
              </a:defRPr>
            </a:lvl1pPr>
          </a:lstStyle>
          <a:p>
            <a:pPr/>
            <a:r>
              <a:t>31/03</a:t>
            </a:r>
          </a:p>
        </p:txBody>
      </p:sp>
      <p:sp>
        <p:nvSpPr>
          <p:cNvPr id="56" name="27/06"/>
          <p:cNvSpPr txBox="1"/>
          <p:nvPr/>
        </p:nvSpPr>
        <p:spPr>
          <a:xfrm>
            <a:off x="11081325" y="4421211"/>
            <a:ext cx="2430401" cy="10820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a:latin typeface="+mn-lt"/>
                <a:ea typeface="+mn-ea"/>
                <a:cs typeface="+mn-cs"/>
                <a:sym typeface="Calibri"/>
              </a:defRPr>
            </a:lvl1pPr>
          </a:lstStyle>
          <a:p>
            <a:pPr/>
            <a:r>
              <a:t>27/06</a:t>
            </a:r>
          </a:p>
        </p:txBody>
      </p:sp>
      <p:sp>
        <p:nvSpPr>
          <p:cNvPr id="57" name="31/08"/>
          <p:cNvSpPr txBox="1"/>
          <p:nvPr/>
        </p:nvSpPr>
        <p:spPr>
          <a:xfrm>
            <a:off x="18461989" y="4421211"/>
            <a:ext cx="2430401" cy="10820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a:latin typeface="+mn-lt"/>
                <a:ea typeface="+mn-ea"/>
                <a:cs typeface="+mn-cs"/>
                <a:sym typeface="Calibri"/>
              </a:defRPr>
            </a:lvl1pPr>
          </a:lstStyle>
          <a:p>
            <a:pPr/>
            <a:r>
              <a:t>31/08</a:t>
            </a:r>
          </a:p>
        </p:txBody>
      </p:sp>
      <p:sp>
        <p:nvSpPr>
          <p:cNvPr id="58" name="TV"/>
          <p:cNvSpPr txBox="1"/>
          <p:nvPr/>
        </p:nvSpPr>
        <p:spPr>
          <a:xfrm>
            <a:off x="4364887" y="6293698"/>
            <a:ext cx="712298"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TV</a:t>
            </a:r>
          </a:p>
        </p:txBody>
      </p:sp>
      <p:sp>
        <p:nvSpPr>
          <p:cNvPr id="59" name="RÁDIO"/>
          <p:cNvSpPr txBox="1"/>
          <p:nvPr/>
        </p:nvSpPr>
        <p:spPr>
          <a:xfrm>
            <a:off x="4364887" y="7284298"/>
            <a:ext cx="1529451"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RÁDIO</a:t>
            </a:r>
          </a:p>
        </p:txBody>
      </p:sp>
      <p:sp>
        <p:nvSpPr>
          <p:cNvPr id="60" name="IMPRESSOS"/>
          <p:cNvSpPr txBox="1"/>
          <p:nvPr/>
        </p:nvSpPr>
        <p:spPr>
          <a:xfrm>
            <a:off x="4364887" y="8274898"/>
            <a:ext cx="2592971"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IMPRESSOS</a:t>
            </a:r>
          </a:p>
        </p:txBody>
      </p:sp>
      <p:sp>
        <p:nvSpPr>
          <p:cNvPr id="61" name="INTERNET"/>
          <p:cNvSpPr txBox="1"/>
          <p:nvPr/>
        </p:nvSpPr>
        <p:spPr>
          <a:xfrm>
            <a:off x="4364887" y="9265499"/>
            <a:ext cx="2379148"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INTERNET</a:t>
            </a:r>
          </a:p>
        </p:txBody>
      </p:sp>
      <p:sp>
        <p:nvSpPr>
          <p:cNvPr id="62" name="Retângulo Arredondado"/>
          <p:cNvSpPr/>
          <p:nvPr/>
        </p:nvSpPr>
        <p:spPr>
          <a:xfrm>
            <a:off x="3448050" y="6344806"/>
            <a:ext cx="627914"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63" name="Retângulo Arredondado"/>
          <p:cNvSpPr/>
          <p:nvPr/>
        </p:nvSpPr>
        <p:spPr>
          <a:xfrm>
            <a:off x="3448050" y="7335408"/>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64" name="Retângulo Arredondado"/>
          <p:cNvSpPr/>
          <p:nvPr/>
        </p:nvSpPr>
        <p:spPr>
          <a:xfrm>
            <a:off x="3448050" y="8326008"/>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65" name="Retângulo Arredondado"/>
          <p:cNvSpPr/>
          <p:nvPr/>
        </p:nvSpPr>
        <p:spPr>
          <a:xfrm>
            <a:off x="3448050" y="9316608"/>
            <a:ext cx="627914"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66" name="TV"/>
          <p:cNvSpPr txBox="1"/>
          <p:nvPr/>
        </p:nvSpPr>
        <p:spPr>
          <a:xfrm>
            <a:off x="11371556" y="6302165"/>
            <a:ext cx="712298"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TV</a:t>
            </a:r>
          </a:p>
        </p:txBody>
      </p:sp>
      <p:sp>
        <p:nvSpPr>
          <p:cNvPr id="67" name="RÁDIO"/>
          <p:cNvSpPr txBox="1"/>
          <p:nvPr/>
        </p:nvSpPr>
        <p:spPr>
          <a:xfrm>
            <a:off x="11371556" y="7292765"/>
            <a:ext cx="1529451"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RÁDIO</a:t>
            </a:r>
          </a:p>
        </p:txBody>
      </p:sp>
      <p:sp>
        <p:nvSpPr>
          <p:cNvPr id="68" name="IMPRESSOS"/>
          <p:cNvSpPr txBox="1"/>
          <p:nvPr/>
        </p:nvSpPr>
        <p:spPr>
          <a:xfrm>
            <a:off x="11371556" y="8283365"/>
            <a:ext cx="2592971"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IMPRESSOS</a:t>
            </a:r>
          </a:p>
        </p:txBody>
      </p:sp>
      <p:sp>
        <p:nvSpPr>
          <p:cNvPr id="69" name="INTERNET"/>
          <p:cNvSpPr txBox="1"/>
          <p:nvPr/>
        </p:nvSpPr>
        <p:spPr>
          <a:xfrm>
            <a:off x="11371556" y="9273966"/>
            <a:ext cx="2379148"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INTERNET</a:t>
            </a:r>
          </a:p>
        </p:txBody>
      </p:sp>
      <p:sp>
        <p:nvSpPr>
          <p:cNvPr id="70" name="Retângulo Arredondado"/>
          <p:cNvSpPr/>
          <p:nvPr/>
        </p:nvSpPr>
        <p:spPr>
          <a:xfrm>
            <a:off x="10454719" y="6353273"/>
            <a:ext cx="627915"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71" name="Retângulo Arredondado"/>
          <p:cNvSpPr/>
          <p:nvPr/>
        </p:nvSpPr>
        <p:spPr>
          <a:xfrm>
            <a:off x="10454719" y="7343874"/>
            <a:ext cx="627915"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72" name="Retângulo Arredondado"/>
          <p:cNvSpPr/>
          <p:nvPr/>
        </p:nvSpPr>
        <p:spPr>
          <a:xfrm>
            <a:off x="10454719" y="8334474"/>
            <a:ext cx="627915"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73" name="Retângulo Arredondado"/>
          <p:cNvSpPr/>
          <p:nvPr/>
        </p:nvSpPr>
        <p:spPr>
          <a:xfrm>
            <a:off x="10454719" y="9325074"/>
            <a:ext cx="627915" cy="586121"/>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74" name="TV"/>
          <p:cNvSpPr txBox="1"/>
          <p:nvPr/>
        </p:nvSpPr>
        <p:spPr>
          <a:xfrm>
            <a:off x="18752219" y="6293698"/>
            <a:ext cx="712299"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TV</a:t>
            </a:r>
          </a:p>
        </p:txBody>
      </p:sp>
      <p:sp>
        <p:nvSpPr>
          <p:cNvPr id="75" name="RÁDIO"/>
          <p:cNvSpPr txBox="1"/>
          <p:nvPr/>
        </p:nvSpPr>
        <p:spPr>
          <a:xfrm>
            <a:off x="18752219" y="7284298"/>
            <a:ext cx="1529452"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RÁDIO</a:t>
            </a:r>
          </a:p>
        </p:txBody>
      </p:sp>
      <p:sp>
        <p:nvSpPr>
          <p:cNvPr id="76" name="IMPRESSOS"/>
          <p:cNvSpPr txBox="1"/>
          <p:nvPr/>
        </p:nvSpPr>
        <p:spPr>
          <a:xfrm>
            <a:off x="18752219" y="8274898"/>
            <a:ext cx="2592971"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IMPRESSOS</a:t>
            </a:r>
          </a:p>
        </p:txBody>
      </p:sp>
      <p:sp>
        <p:nvSpPr>
          <p:cNvPr id="77" name="INTERNET"/>
          <p:cNvSpPr txBox="1"/>
          <p:nvPr/>
        </p:nvSpPr>
        <p:spPr>
          <a:xfrm>
            <a:off x="18752219" y="9265499"/>
            <a:ext cx="2379149"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INTERNET</a:t>
            </a:r>
          </a:p>
        </p:txBody>
      </p:sp>
      <p:sp>
        <p:nvSpPr>
          <p:cNvPr id="78" name="Retângulo Arredondado"/>
          <p:cNvSpPr/>
          <p:nvPr/>
        </p:nvSpPr>
        <p:spPr>
          <a:xfrm>
            <a:off x="17835382" y="6344806"/>
            <a:ext cx="627916"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79" name="Retângulo Arredondado"/>
          <p:cNvSpPr/>
          <p:nvPr/>
        </p:nvSpPr>
        <p:spPr>
          <a:xfrm>
            <a:off x="17835382" y="7335408"/>
            <a:ext cx="627916" cy="586119"/>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80" name="Retângulo Arredondado"/>
          <p:cNvSpPr/>
          <p:nvPr/>
        </p:nvSpPr>
        <p:spPr>
          <a:xfrm>
            <a:off x="17835382" y="8326008"/>
            <a:ext cx="627916" cy="586119"/>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81" name="Retângulo Arredondado"/>
          <p:cNvSpPr/>
          <p:nvPr/>
        </p:nvSpPr>
        <p:spPr>
          <a:xfrm>
            <a:off x="17835382" y="9316608"/>
            <a:ext cx="627916"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82" name="MOBILIÁRIO URBANO"/>
          <p:cNvSpPr txBox="1"/>
          <p:nvPr/>
        </p:nvSpPr>
        <p:spPr>
          <a:xfrm>
            <a:off x="4359411" y="10250360"/>
            <a:ext cx="4861117"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MOBILIÁRIO URBANO</a:t>
            </a:r>
          </a:p>
        </p:txBody>
      </p:sp>
      <p:sp>
        <p:nvSpPr>
          <p:cNvPr id="83" name="Retângulo Arredondado"/>
          <p:cNvSpPr/>
          <p:nvPr/>
        </p:nvSpPr>
        <p:spPr>
          <a:xfrm>
            <a:off x="3442572" y="10301468"/>
            <a:ext cx="627916"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84" name="MOBILIÁRIO URBANO"/>
          <p:cNvSpPr txBox="1"/>
          <p:nvPr/>
        </p:nvSpPr>
        <p:spPr>
          <a:xfrm>
            <a:off x="11366079" y="10258827"/>
            <a:ext cx="4861118"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MOBILIÁRIO URBANO</a:t>
            </a:r>
          </a:p>
        </p:txBody>
      </p:sp>
      <p:sp>
        <p:nvSpPr>
          <p:cNvPr id="85" name="Retângulo Arredondado"/>
          <p:cNvSpPr/>
          <p:nvPr/>
        </p:nvSpPr>
        <p:spPr>
          <a:xfrm>
            <a:off x="10449242" y="10309935"/>
            <a:ext cx="627916"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86" name="MOBILIÁRIO URBANO"/>
          <p:cNvSpPr txBox="1"/>
          <p:nvPr/>
        </p:nvSpPr>
        <p:spPr>
          <a:xfrm>
            <a:off x="18746742" y="10250360"/>
            <a:ext cx="4861118"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atin typeface="+mn-lt"/>
                <a:ea typeface="+mn-ea"/>
                <a:cs typeface="+mn-cs"/>
                <a:sym typeface="Calibri"/>
              </a:defRPr>
            </a:lvl1pPr>
          </a:lstStyle>
          <a:p>
            <a:pPr/>
            <a:r>
              <a:t>MOBILIÁRIO URBANO</a:t>
            </a:r>
          </a:p>
        </p:txBody>
      </p:sp>
      <p:sp>
        <p:nvSpPr>
          <p:cNvPr id="87" name="Retângulo Arredondado"/>
          <p:cNvSpPr/>
          <p:nvPr/>
        </p:nvSpPr>
        <p:spPr>
          <a:xfrm>
            <a:off x="17829905" y="10301468"/>
            <a:ext cx="627916" cy="586120"/>
          </a:xfrm>
          <a:prstGeom prst="roundRect">
            <a:avLst>
              <a:gd name="adj" fmla="val 16070"/>
            </a:avLst>
          </a:prstGeom>
          <a:solidFill>
            <a:srgbClr val="FFFFFF"/>
          </a:solidFill>
          <a:ln w="25400">
            <a:solidFill>
              <a:srgbClr val="5CBDCE"/>
            </a:solidFill>
          </a:ln>
        </p:spPr>
        <p:txBody>
          <a:bodyPr lIns="45718" tIns="45718" rIns="45718" bIns="45718" anchor="ctr"/>
          <a:lstStyle/>
          <a:p>
            <a:pPr>
              <a:defRPr>
                <a:latin typeface="+mn-lt"/>
                <a:ea typeface="+mn-ea"/>
                <a:cs typeface="+mn-cs"/>
                <a:sym typeface="Calibri"/>
              </a:defRPr>
            </a:pPr>
          </a:p>
        </p:txBody>
      </p:sp>
      <p:sp>
        <p:nvSpPr>
          <p:cNvPr id="88"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2_ส่วนหัวของส่วน">
    <p:spTree>
      <p:nvGrpSpPr>
        <p:cNvPr id="1" name=""/>
        <p:cNvGrpSpPr/>
        <p:nvPr/>
      </p:nvGrpSpPr>
      <p:grpSpPr>
        <a:xfrm>
          <a:off x="0" y="0"/>
          <a:ext cx="0" cy="0"/>
          <a:chOff x="0" y="0"/>
          <a:chExt cx="0" cy="0"/>
        </a:xfrm>
      </p:grpSpPr>
      <p:pic>
        <p:nvPicPr>
          <p:cNvPr id="95" name="BG_ATUAL.png" descr="BG_ATUAL.png"/>
          <p:cNvPicPr>
            <a:picLocks noChangeAspect="1"/>
          </p:cNvPicPr>
          <p:nvPr/>
        </p:nvPicPr>
        <p:blipFill>
          <a:blip r:embed="rId2">
            <a:extLst/>
          </a:blip>
          <a:srcRect l="85" t="2262" r="85" b="90565"/>
          <a:stretch>
            <a:fillRect/>
          </a:stretch>
        </p:blipFill>
        <p:spPr>
          <a:xfrm>
            <a:off x="20834" y="12617950"/>
            <a:ext cx="24279023" cy="1088780"/>
          </a:xfrm>
          <a:prstGeom prst="rect">
            <a:avLst/>
          </a:prstGeom>
          <a:ln w="12700">
            <a:miter lim="400000"/>
          </a:ln>
        </p:spPr>
      </p:pic>
      <p:grpSp>
        <p:nvGrpSpPr>
          <p:cNvPr id="98" name="Agrupar"/>
          <p:cNvGrpSpPr/>
          <p:nvPr/>
        </p:nvGrpSpPr>
        <p:grpSpPr>
          <a:xfrm>
            <a:off x="4877217" y="4918409"/>
            <a:ext cx="13531770" cy="4223256"/>
            <a:chOff x="0" y="0"/>
            <a:chExt cx="13531770" cy="4223255"/>
          </a:xfrm>
        </p:grpSpPr>
        <p:pic>
          <p:nvPicPr>
            <p:cNvPr id="96" name="SISTEMA COLORIDO.png" descr="SISTEMA COLORIDO.png"/>
            <p:cNvPicPr>
              <a:picLocks noChangeAspect="1"/>
            </p:cNvPicPr>
            <p:nvPr/>
          </p:nvPicPr>
          <p:blipFill>
            <a:blip r:embed="rId3">
              <a:extLst/>
            </a:blip>
            <a:stretch>
              <a:fillRect/>
            </a:stretch>
          </p:blipFill>
          <p:spPr>
            <a:xfrm>
              <a:off x="0" y="-1"/>
              <a:ext cx="7713031" cy="4223256"/>
            </a:xfrm>
            <a:prstGeom prst="rect">
              <a:avLst/>
            </a:prstGeom>
            <a:ln w="12700" cap="flat">
              <a:noFill/>
              <a:miter lim="400000"/>
            </a:ln>
            <a:effectLst/>
          </p:spPr>
        </p:pic>
        <p:pic>
          <p:nvPicPr>
            <p:cNvPr id="97" name="LOGO MAIOR.png" descr="LOGO MAIOR.png"/>
            <p:cNvPicPr>
              <a:picLocks noChangeAspect="1"/>
            </p:cNvPicPr>
            <p:nvPr/>
          </p:nvPicPr>
          <p:blipFill>
            <a:blip r:embed="rId4">
              <a:extLst/>
            </a:blip>
            <a:stretch>
              <a:fillRect/>
            </a:stretch>
          </p:blipFill>
          <p:spPr>
            <a:xfrm>
              <a:off x="9543603" y="117542"/>
              <a:ext cx="3988168" cy="3988170"/>
            </a:xfrm>
            <a:prstGeom prst="rect">
              <a:avLst/>
            </a:prstGeom>
            <a:ln w="12700" cap="flat">
              <a:noFill/>
              <a:miter lim="400000"/>
            </a:ln>
            <a:effectLst/>
          </p:spPr>
        </p:pic>
      </p:grpSp>
      <p:sp>
        <p:nvSpPr>
          <p:cNvPr id="99"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BG_ATUAL.png" descr="BG_ATUAL.png"/>
          <p:cNvPicPr>
            <a:picLocks noChangeAspect="1"/>
          </p:cNvPicPr>
          <p:nvPr/>
        </p:nvPicPr>
        <p:blipFill>
          <a:blip r:embed="rId2">
            <a:extLst/>
          </a:blip>
          <a:srcRect l="362" t="5166" r="361" b="89940"/>
          <a:stretch>
            <a:fillRect/>
          </a:stretch>
        </p:blipFill>
        <p:spPr>
          <a:xfrm>
            <a:off x="-7254" y="12968292"/>
            <a:ext cx="24335007" cy="748742"/>
          </a:xfrm>
          <a:prstGeom prst="rect">
            <a:avLst/>
          </a:prstGeom>
          <a:ln w="12700">
            <a:miter lim="400000"/>
          </a:ln>
        </p:spPr>
      </p:pic>
      <p:pic>
        <p:nvPicPr>
          <p:cNvPr id="3" name="1.png" descr="1.png"/>
          <p:cNvPicPr>
            <a:picLocks noChangeAspect="1"/>
          </p:cNvPicPr>
          <p:nvPr/>
        </p:nvPicPr>
        <p:blipFill>
          <a:blip r:embed="rId3">
            <a:extLst/>
          </a:blip>
          <a:srcRect l="0" t="33360" r="0" b="37467"/>
          <a:stretch>
            <a:fillRect/>
          </a:stretch>
        </p:blipFill>
        <p:spPr>
          <a:xfrm>
            <a:off x="222546" y="430448"/>
            <a:ext cx="3956364" cy="1154168"/>
          </a:xfrm>
          <a:prstGeom prst="rect">
            <a:avLst/>
          </a:prstGeom>
          <a:ln w="12700">
            <a:miter lim="400000"/>
          </a:ln>
        </p:spPr>
      </p:pic>
      <p:sp>
        <p:nvSpPr>
          <p:cNvPr id="4" name="NÚMERO DO GRUPO"/>
          <p:cNvSpPr txBox="1"/>
          <p:nvPr/>
        </p:nvSpPr>
        <p:spPr>
          <a:xfrm>
            <a:off x="5959671" y="4505878"/>
            <a:ext cx="13033041" cy="17297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11100">
                <a:latin typeface="+mn-lt"/>
                <a:ea typeface="+mn-ea"/>
                <a:cs typeface="+mn-cs"/>
                <a:sym typeface="Calibri"/>
              </a:defRPr>
            </a:lvl1pPr>
          </a:lstStyle>
          <a:p>
            <a:pPr/>
            <a:r>
              <a:t>NÚMERO DO GRUPO</a:t>
            </a:r>
          </a:p>
        </p:txBody>
      </p:sp>
      <p:sp>
        <p:nvSpPr>
          <p:cNvPr id="5" name="Integrante 1; Integrante 2; Integrante 3…"/>
          <p:cNvSpPr txBox="1"/>
          <p:nvPr/>
        </p:nvSpPr>
        <p:spPr>
          <a:xfrm>
            <a:off x="7814185" y="6552241"/>
            <a:ext cx="9768868" cy="6883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4100">
                <a:latin typeface="+mn-lt"/>
                <a:ea typeface="+mn-ea"/>
                <a:cs typeface="+mn-cs"/>
                <a:sym typeface="Calibri"/>
              </a:defRPr>
            </a:lvl1pPr>
          </a:lstStyle>
          <a:p>
            <a:pPr/>
            <a:r>
              <a:t>Integrante 1; Integrante 2; Integrante 3…</a:t>
            </a:r>
          </a:p>
        </p:txBody>
      </p:sp>
      <p:sp>
        <p:nvSpPr>
          <p:cNvPr id="6" name="Texto do Título"/>
          <p:cNvSpPr txBox="1"/>
          <p:nvPr>
            <p:ph type="title"/>
          </p:nvPr>
        </p:nvSpPr>
        <p:spPr>
          <a:xfrm>
            <a:off x="3643852" y="1539875"/>
            <a:ext cx="19456401" cy="333692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Texto do Título</a:t>
            </a:r>
          </a:p>
        </p:txBody>
      </p:sp>
      <p:sp>
        <p:nvSpPr>
          <p:cNvPr id="7" name="Nível de Corpo Um…"/>
          <p:cNvSpPr txBox="1"/>
          <p:nvPr>
            <p:ph type="body" idx="1"/>
          </p:nvPr>
        </p:nvSpPr>
        <p:spPr>
          <a:xfrm>
            <a:off x="13574723" y="4876800"/>
            <a:ext cx="9525530" cy="88392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lstStyle/>
          <a:p>
            <a:pPr/>
            <a:r>
              <a:t>Nível de Corpo Um</a:t>
            </a:r>
          </a:p>
          <a:p>
            <a:pPr lvl="1"/>
            <a:r>
              <a:t>Nível de Corpo Dois</a:t>
            </a:r>
          </a:p>
          <a:p>
            <a:pPr lvl="2"/>
            <a:r>
              <a:t>Nível de Corpo Três</a:t>
            </a:r>
          </a:p>
          <a:p>
            <a:pPr lvl="3"/>
            <a:r>
              <a:t>Nível de Corpo Quatro</a:t>
            </a:r>
          </a:p>
          <a:p>
            <a:pPr lvl="4"/>
            <a:r>
              <a:t>Nível de Corpo Cinco</a:t>
            </a:r>
          </a:p>
        </p:txBody>
      </p:sp>
      <p:sp>
        <p:nvSpPr>
          <p:cNvPr id="8" name="Número do Slide"/>
          <p:cNvSpPr txBox="1"/>
          <p:nvPr>
            <p:ph type="sldNum" sz="quarter" idx="2"/>
          </p:nvPr>
        </p:nvSpPr>
        <p:spPr>
          <a:xfrm>
            <a:off x="17165715" y="12578082"/>
            <a:ext cx="263979" cy="269237"/>
          </a:xfrm>
          <a:prstGeom prst="rect">
            <a:avLst/>
          </a:prstGeom>
          <a:ln w="12700">
            <a:miter lim="400000"/>
          </a:ln>
        </p:spPr>
        <p:txBody>
          <a:bodyPr wrap="none" lIns="45718" tIns="45718" rIns="45718" bIns="45718" anchor="ctr">
            <a:spAutoFit/>
          </a:bodyPr>
          <a:lstStyle>
            <a:lvl1pPr algn="r">
              <a:defRPr sz="1200">
                <a:latin typeface="+mn-lt"/>
                <a:ea typeface="+mn-ea"/>
                <a:cs typeface="+mn-cs"/>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9pPr>
    </p:bodyStyle>
    <p:otherStyle>
      <a:lvl1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 name="GRUPO..."/>
          <p:cNvSpPr txBox="1"/>
          <p:nvPr/>
        </p:nvSpPr>
        <p:spPr>
          <a:xfrm>
            <a:off x="4956008" y="3113545"/>
            <a:ext cx="14408483" cy="195551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14600">
                <a:latin typeface="+mn-lt"/>
                <a:ea typeface="+mn-ea"/>
                <a:cs typeface="+mn-cs"/>
                <a:sym typeface="Calibri"/>
              </a:defRPr>
            </a:lvl1pPr>
          </a:lstStyle>
          <a:p>
            <a:pPr/>
            <a:r>
              <a:t>GRUPO...</a:t>
            </a:r>
          </a:p>
        </p:txBody>
      </p:sp>
      <p:sp>
        <p:nvSpPr>
          <p:cNvPr id="109" name="INTEGRANTES DO GRUPO..."/>
          <p:cNvSpPr txBox="1"/>
          <p:nvPr/>
        </p:nvSpPr>
        <p:spPr>
          <a:xfrm>
            <a:off x="2559033" y="6304281"/>
            <a:ext cx="19560840" cy="7358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100">
                <a:latin typeface="+mn-lt"/>
                <a:ea typeface="+mn-ea"/>
                <a:cs typeface="+mn-cs"/>
                <a:sym typeface="Calibri"/>
              </a:defRPr>
            </a:lvl1pPr>
          </a:lstStyle>
          <a:p>
            <a:pPr>
              <a:defRPr b="0"/>
            </a:pPr>
            <a:r>
              <a:rPr b="1"/>
              <a:t>INTEGRANTES DO GRUPO...</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1" name="DIA DA ALIMENTAÇÃO E NUTRIÇÃO"/>
          <p:cNvSpPr txBox="1"/>
          <p:nvPr/>
        </p:nvSpPr>
        <p:spPr>
          <a:xfrm>
            <a:off x="2235666" y="2888285"/>
            <a:ext cx="19849168" cy="14227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10500">
                <a:latin typeface="+mn-lt"/>
                <a:ea typeface="+mn-ea"/>
                <a:cs typeface="+mn-cs"/>
                <a:sym typeface="Calibri"/>
              </a:defRPr>
            </a:lvl1pPr>
          </a:lstStyle>
          <a:p>
            <a:pPr/>
            <a:r>
              <a:t>DIA DA ALIMENTAÇÃO E NUTRIÇÃO</a:t>
            </a:r>
          </a:p>
        </p:txBody>
      </p:sp>
      <p:sp>
        <p:nvSpPr>
          <p:cNvPr id="112" name="EIXO: Lorem ipsum dolor sit amet, consectetur adipiscing elit, sed do eiusmod tempor incididunt ut labore et dolore magna aliqua."/>
          <p:cNvSpPr txBox="1"/>
          <p:nvPr/>
        </p:nvSpPr>
        <p:spPr>
          <a:xfrm>
            <a:off x="2379830" y="5287973"/>
            <a:ext cx="19560840" cy="15232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5100">
                <a:latin typeface="+mn-lt"/>
                <a:ea typeface="+mn-ea"/>
                <a:cs typeface="+mn-cs"/>
                <a:sym typeface="Calibri"/>
              </a:defRPr>
            </a:pPr>
            <a:r>
              <a:rPr b="1"/>
              <a:t>EIXO</a:t>
            </a:r>
            <a:r>
              <a:t>: Lorem ipsum dolor sit amet, consectetur adipiscing elit, sed do eiusmod tempor incididunt ut labore et dolore magna aliqua.</a:t>
            </a:r>
          </a:p>
        </p:txBody>
      </p:sp>
      <p:sp>
        <p:nvSpPr>
          <p:cNvPr id="113" name="JUSTIVA: Lorem ipsum dolor sit amet, consectetur adipiscing elit, sed do eiusmod tempor incididunt ut labore et dolore magna aliqua."/>
          <p:cNvSpPr txBox="1"/>
          <p:nvPr/>
        </p:nvSpPr>
        <p:spPr>
          <a:xfrm>
            <a:off x="2379830" y="7565765"/>
            <a:ext cx="19560840" cy="15232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5100">
                <a:latin typeface="+mn-lt"/>
                <a:ea typeface="+mn-ea"/>
                <a:cs typeface="+mn-cs"/>
                <a:sym typeface="Calibri"/>
              </a:defRPr>
            </a:pPr>
            <a:r>
              <a:rPr b="1"/>
              <a:t>JUSTIVA</a:t>
            </a:r>
            <a:r>
              <a:t>: Lorem ipsum dolor sit amet, consectetur adipiscing elit, sed do eiusmod tempor incididunt ut labore et dolore magna aliqua.</a:t>
            </a:r>
          </a:p>
        </p:txBody>
      </p:sp>
      <p:sp>
        <p:nvSpPr>
          <p:cNvPr id="114" name="TAGS: #LOREM #IPSUN #DOLOR #SIT #AMET #EST"/>
          <p:cNvSpPr txBox="1"/>
          <p:nvPr/>
        </p:nvSpPr>
        <p:spPr>
          <a:xfrm>
            <a:off x="2379830" y="9536302"/>
            <a:ext cx="19560840" cy="7358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100">
                <a:latin typeface="+mn-lt"/>
                <a:ea typeface="+mn-ea"/>
                <a:cs typeface="+mn-cs"/>
                <a:sym typeface="Calibri"/>
              </a:defRPr>
            </a:lvl1pPr>
          </a:lstStyle>
          <a:p>
            <a:pPr>
              <a:defRPr b="0"/>
            </a:pPr>
            <a:r>
              <a:rPr b="1"/>
              <a:t>TAGS: #LOREM #IPSUN #DOLOR #SIT #AMET #EST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DIA DO TÉCNICO EM NUTRIÇÃO E DIETÉTICA"/>
          <p:cNvSpPr txBox="1"/>
          <p:nvPr/>
        </p:nvSpPr>
        <p:spPr>
          <a:xfrm>
            <a:off x="4956008" y="3113545"/>
            <a:ext cx="14408483" cy="30483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10500">
                <a:latin typeface="+mn-lt"/>
                <a:ea typeface="+mn-ea"/>
                <a:cs typeface="+mn-cs"/>
                <a:sym typeface="Calibri"/>
              </a:defRPr>
            </a:lvl1pPr>
          </a:lstStyle>
          <a:p>
            <a:pPr/>
            <a:r>
              <a:t>DIA DO TÉCNICO EM NUTRIÇÃO E DIETÉTICA</a:t>
            </a:r>
          </a:p>
        </p:txBody>
      </p:sp>
      <p:sp>
        <p:nvSpPr>
          <p:cNvPr id="117" name="EIXO: Lorem ipsum dolor sit amet, consectetur adipiscing elit, sed do eiusmod tempor incididunt ut labore et dolore magna aliqua."/>
          <p:cNvSpPr txBox="1"/>
          <p:nvPr/>
        </p:nvSpPr>
        <p:spPr>
          <a:xfrm>
            <a:off x="2582668" y="6847888"/>
            <a:ext cx="19560840" cy="15232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5100">
                <a:latin typeface="+mn-lt"/>
                <a:ea typeface="+mn-ea"/>
                <a:cs typeface="+mn-cs"/>
                <a:sym typeface="Calibri"/>
              </a:defRPr>
            </a:pPr>
            <a:r>
              <a:rPr b="1"/>
              <a:t>EIXO</a:t>
            </a:r>
            <a:r>
              <a:t>: Lorem ipsum dolor sit amet, consectetur adipiscing elit, sed do eiusmod tempor incididunt ut labore et dolore magna aliqua.</a:t>
            </a:r>
          </a:p>
        </p:txBody>
      </p:sp>
      <p:sp>
        <p:nvSpPr>
          <p:cNvPr id="118" name="JUSTIVA: Lorem ipsum dolor sit amet, consectetur adipiscing elit, sed do eiusmod tempor incididunt ut labore et dolore magna aliqua."/>
          <p:cNvSpPr txBox="1"/>
          <p:nvPr/>
        </p:nvSpPr>
        <p:spPr>
          <a:xfrm>
            <a:off x="2582668" y="9125681"/>
            <a:ext cx="19560840" cy="15232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5100">
                <a:latin typeface="+mn-lt"/>
                <a:ea typeface="+mn-ea"/>
                <a:cs typeface="+mn-cs"/>
                <a:sym typeface="Calibri"/>
              </a:defRPr>
            </a:pPr>
            <a:r>
              <a:rPr b="1"/>
              <a:t>JUSTIVA</a:t>
            </a:r>
            <a:r>
              <a:t>: Lorem ipsum dolor sit amet, consectetur adipiscing elit, sed do eiusmod tempor incididunt ut labore et dolore magna aliqua.</a:t>
            </a:r>
          </a:p>
        </p:txBody>
      </p:sp>
      <p:sp>
        <p:nvSpPr>
          <p:cNvPr id="119" name="TAGS: #LOREM #IPSUN #DOLOR #SIT #AMET #EST"/>
          <p:cNvSpPr txBox="1"/>
          <p:nvPr/>
        </p:nvSpPr>
        <p:spPr>
          <a:xfrm>
            <a:off x="2582668" y="11096217"/>
            <a:ext cx="19560840" cy="7358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100">
                <a:latin typeface="+mn-lt"/>
                <a:ea typeface="+mn-ea"/>
                <a:cs typeface="+mn-cs"/>
                <a:sym typeface="Calibri"/>
              </a:defRPr>
            </a:lvl1pPr>
          </a:lstStyle>
          <a:p>
            <a:pPr>
              <a:defRPr b="0"/>
            </a:pPr>
            <a:r>
              <a:rPr b="1"/>
              <a:t>TAGS: #LOREM #IPSUN #DOLOR #SIT #AMET #EST</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DIA DO NUTRICIONISTA"/>
          <p:cNvSpPr txBox="1"/>
          <p:nvPr/>
        </p:nvSpPr>
        <p:spPr>
          <a:xfrm>
            <a:off x="4956008" y="3113545"/>
            <a:ext cx="14408483" cy="14227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10500">
                <a:latin typeface="+mn-lt"/>
                <a:ea typeface="+mn-ea"/>
                <a:cs typeface="+mn-cs"/>
                <a:sym typeface="Calibri"/>
              </a:defRPr>
            </a:lvl1pPr>
          </a:lstStyle>
          <a:p>
            <a:pPr/>
            <a:r>
              <a:t>DIA DO NUTRICIONISTA</a:t>
            </a:r>
          </a:p>
        </p:txBody>
      </p:sp>
      <p:sp>
        <p:nvSpPr>
          <p:cNvPr id="122" name="EIXO: Lorem ipsum dolor sit amet, consectetur adipiscing elit, sed do eiusmod tempor incididunt ut labore et dolore magna aliqua."/>
          <p:cNvSpPr txBox="1"/>
          <p:nvPr/>
        </p:nvSpPr>
        <p:spPr>
          <a:xfrm>
            <a:off x="2559033" y="6304281"/>
            <a:ext cx="19560840" cy="15232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5100">
                <a:latin typeface="+mn-lt"/>
                <a:ea typeface="+mn-ea"/>
                <a:cs typeface="+mn-cs"/>
                <a:sym typeface="Calibri"/>
              </a:defRPr>
            </a:pPr>
            <a:r>
              <a:rPr b="1"/>
              <a:t>EIXO</a:t>
            </a:r>
            <a:r>
              <a:t>: Lorem ipsum dolor sit amet, consectetur adipiscing elit, sed do eiusmod tempor incididunt ut labore et dolore magna aliqua.</a:t>
            </a:r>
          </a:p>
        </p:txBody>
      </p:sp>
      <p:sp>
        <p:nvSpPr>
          <p:cNvPr id="123" name="JUSTIVA: Lorem ipsum dolor sit amet, consectetur adipiscing elit, sed do eiusmod tempor incididunt ut labore et dolore magna aliqua."/>
          <p:cNvSpPr txBox="1"/>
          <p:nvPr/>
        </p:nvSpPr>
        <p:spPr>
          <a:xfrm>
            <a:off x="2559033" y="8582074"/>
            <a:ext cx="19560840" cy="15232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5100">
                <a:latin typeface="+mn-lt"/>
                <a:ea typeface="+mn-ea"/>
                <a:cs typeface="+mn-cs"/>
                <a:sym typeface="Calibri"/>
              </a:defRPr>
            </a:pPr>
            <a:r>
              <a:rPr b="1"/>
              <a:t>JUSTIVA</a:t>
            </a:r>
            <a:r>
              <a:t>: Lorem ipsum dolor sit amet, consectetur adipiscing elit, sed do eiusmod tempor incididunt ut labore et dolore magna aliqua.</a:t>
            </a:r>
          </a:p>
        </p:txBody>
      </p:sp>
      <p:sp>
        <p:nvSpPr>
          <p:cNvPr id="124" name="TAGS: #LOREM #IPSUN #DOLOR #SIT #AMET #EST"/>
          <p:cNvSpPr txBox="1"/>
          <p:nvPr/>
        </p:nvSpPr>
        <p:spPr>
          <a:xfrm>
            <a:off x="2559033" y="10552610"/>
            <a:ext cx="19560840" cy="7358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100">
                <a:latin typeface="+mn-lt"/>
                <a:ea typeface="+mn-ea"/>
                <a:cs typeface="+mn-cs"/>
                <a:sym typeface="Calibri"/>
              </a:defRPr>
            </a:lvl1pPr>
          </a:lstStyle>
          <a:p>
            <a:pPr>
              <a:defRPr b="0"/>
            </a:pPr>
            <a:r>
              <a:rPr b="1"/>
              <a:t>TAGS: #LOREM #IPSUN #DOLOR #SIT #AMET #EST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1_การออกแบบที่กำหนดเอง">
  <a:themeElements>
    <a:clrScheme name="1_การออกแบบที่กำหนดเอง">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การออกแบบที่กำหนดเอง">
      <a:majorFont>
        <a:latin typeface="Helvetica"/>
        <a:ea typeface="Helvetica"/>
        <a:cs typeface="Helvetica"/>
      </a:majorFont>
      <a:minorFont>
        <a:latin typeface="Calibri"/>
        <a:ea typeface="Calibri"/>
        <a:cs typeface="Calibri"/>
      </a:minorFont>
    </a:fontScheme>
    <a:fmtScheme name="1_การออกแบบที่กำหนดเอง">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1_การออกแบบที่กำหนดเอง">
  <a:themeElements>
    <a:clrScheme name="1_การออกแบบที่กำหนดเอง">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การออกแบบที่กำหนดเอง">
      <a:majorFont>
        <a:latin typeface="Helvetica"/>
        <a:ea typeface="Helvetica"/>
        <a:cs typeface="Helvetica"/>
      </a:majorFont>
      <a:minorFont>
        <a:latin typeface="Calibri"/>
        <a:ea typeface="Calibri"/>
        <a:cs typeface="Calibri"/>
      </a:minorFont>
    </a:fontScheme>
    <a:fmtScheme name="1_การออกแบบที่กำหนดเอง">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