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handoutMasterIdLst>
    <p:handoutMasterId r:id="rId43"/>
  </p:handoutMasterIdLst>
  <p:sldIdLst>
    <p:sldId id="385" r:id="rId2"/>
    <p:sldId id="481" r:id="rId3"/>
    <p:sldId id="391" r:id="rId4"/>
    <p:sldId id="401" r:id="rId5"/>
    <p:sldId id="397" r:id="rId6"/>
    <p:sldId id="483" r:id="rId7"/>
    <p:sldId id="484" r:id="rId8"/>
    <p:sldId id="489" r:id="rId9"/>
    <p:sldId id="486" r:id="rId10"/>
    <p:sldId id="488" r:id="rId11"/>
    <p:sldId id="508" r:id="rId12"/>
    <p:sldId id="495" r:id="rId13"/>
    <p:sldId id="496" r:id="rId14"/>
    <p:sldId id="501" r:id="rId15"/>
    <p:sldId id="497" r:id="rId16"/>
    <p:sldId id="498" r:id="rId17"/>
    <p:sldId id="499" r:id="rId18"/>
    <p:sldId id="500" r:id="rId19"/>
    <p:sldId id="507" r:id="rId20"/>
    <p:sldId id="533" r:id="rId21"/>
    <p:sldId id="509" r:id="rId22"/>
    <p:sldId id="510" r:id="rId23"/>
    <p:sldId id="511" r:id="rId24"/>
    <p:sldId id="517" r:id="rId25"/>
    <p:sldId id="518" r:id="rId26"/>
    <p:sldId id="534" r:id="rId27"/>
    <p:sldId id="513" r:id="rId28"/>
    <p:sldId id="514" r:id="rId29"/>
    <p:sldId id="519" r:id="rId30"/>
    <p:sldId id="520" r:id="rId31"/>
    <p:sldId id="523" r:id="rId32"/>
    <p:sldId id="458" r:id="rId33"/>
    <p:sldId id="527" r:id="rId34"/>
    <p:sldId id="524" r:id="rId35"/>
    <p:sldId id="528" r:id="rId36"/>
    <p:sldId id="529" r:id="rId37"/>
    <p:sldId id="536" r:id="rId38"/>
    <p:sldId id="512" r:id="rId39"/>
    <p:sldId id="455" r:id="rId40"/>
    <p:sldId id="386" r:id="rId41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660066"/>
    <a:srgbClr val="003300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011" autoAdjust="0"/>
  </p:normalViewPr>
  <p:slideViewPr>
    <p:cSldViewPr>
      <p:cViewPr varScale="1">
        <p:scale>
          <a:sx n="61" d="100"/>
          <a:sy n="61" d="100"/>
        </p:scale>
        <p:origin x="-153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7" d="100"/>
          <a:sy n="47" d="100"/>
        </p:scale>
        <p:origin x="-2934" y="-96"/>
      </p:cViewPr>
      <p:guideLst>
        <p:guide orient="horz" pos="3223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182" cy="511001"/>
          </a:xfrm>
          <a:prstGeom prst="rect">
            <a:avLst/>
          </a:prstGeom>
        </p:spPr>
        <p:txBody>
          <a:bodyPr vert="horz" lIns="93799" tIns="46900" rIns="93799" bIns="4690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0481" y="1"/>
            <a:ext cx="3077181" cy="511001"/>
          </a:xfrm>
          <a:prstGeom prst="rect">
            <a:avLst/>
          </a:prstGeom>
        </p:spPr>
        <p:txBody>
          <a:bodyPr vert="horz" lIns="93799" tIns="46900" rIns="93799" bIns="46900" rtlCol="0"/>
          <a:lstStyle>
            <a:lvl1pPr algn="r">
              <a:defRPr sz="1200"/>
            </a:lvl1pPr>
          </a:lstStyle>
          <a:p>
            <a:fld id="{F9A19F4A-5EB7-4D83-94CF-C482679A325E}" type="datetimeFigureOut">
              <a:rPr lang="pt-BR" smtClean="0"/>
              <a:pPr/>
              <a:t>27/11/2018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720367"/>
            <a:ext cx="3077182" cy="512623"/>
          </a:xfrm>
          <a:prstGeom prst="rect">
            <a:avLst/>
          </a:prstGeom>
        </p:spPr>
        <p:txBody>
          <a:bodyPr vert="horz" lIns="93799" tIns="46900" rIns="93799" bIns="4690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0481" y="9720367"/>
            <a:ext cx="3077181" cy="512623"/>
          </a:xfrm>
          <a:prstGeom prst="rect">
            <a:avLst/>
          </a:prstGeom>
        </p:spPr>
        <p:txBody>
          <a:bodyPr vert="horz" lIns="93799" tIns="46900" rIns="93799" bIns="46900" rtlCol="0" anchor="b"/>
          <a:lstStyle>
            <a:lvl1pPr algn="r">
              <a:defRPr sz="1200"/>
            </a:lvl1pPr>
          </a:lstStyle>
          <a:p>
            <a:fld id="{E57E4B26-FEEE-4A9D-AB63-3DA9C58CAC5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51009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EF8EC-B7E6-45DD-AA37-A8328113CC46}" type="datetimeFigureOut">
              <a:rPr lang="pt-BR" smtClean="0"/>
              <a:pPr/>
              <a:t>27/11/2018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66F55-965E-4089-953D-6959BCF4AAD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1036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66F55-965E-4089-953D-6959BCF4AAD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42156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66F55-965E-4089-953D-6959BCF4AAD0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86996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66F55-965E-4089-953D-6959BCF4AAD0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59893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66F55-965E-4089-953D-6959BCF4AAD0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49226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A1BD-F487-47BB-A6BE-1392C1168E92}" type="datetimeFigureOut">
              <a:rPr lang="pt-BR" smtClean="0"/>
              <a:pPr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206F4-9153-480A-A6A9-04932FA7E65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A1BD-F487-47BB-A6BE-1392C1168E92}" type="datetimeFigureOut">
              <a:rPr lang="pt-BR" smtClean="0"/>
              <a:pPr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206F4-9153-480A-A6A9-04932FA7E65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A1BD-F487-47BB-A6BE-1392C1168E92}" type="datetimeFigureOut">
              <a:rPr lang="pt-BR" smtClean="0"/>
              <a:pPr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206F4-9153-480A-A6A9-04932FA7E65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A1BD-F487-47BB-A6BE-1392C1168E92}" type="datetimeFigureOut">
              <a:rPr lang="pt-BR" smtClean="0"/>
              <a:pPr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206F4-9153-480A-A6A9-04932FA7E65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A1BD-F487-47BB-A6BE-1392C1168E92}" type="datetimeFigureOut">
              <a:rPr lang="pt-BR" smtClean="0"/>
              <a:pPr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206F4-9153-480A-A6A9-04932FA7E65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A1BD-F487-47BB-A6BE-1392C1168E92}" type="datetimeFigureOut">
              <a:rPr lang="pt-BR" smtClean="0"/>
              <a:pPr/>
              <a:t>27/11/2018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206F4-9153-480A-A6A9-04932FA7E65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A1BD-F487-47BB-A6BE-1392C1168E92}" type="datetimeFigureOut">
              <a:rPr lang="pt-BR" smtClean="0"/>
              <a:pPr/>
              <a:t>27/11/2018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206F4-9153-480A-A6A9-04932FA7E65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A1BD-F487-47BB-A6BE-1392C1168E92}" type="datetimeFigureOut">
              <a:rPr lang="pt-BR" smtClean="0"/>
              <a:pPr/>
              <a:t>27/11/2018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206F4-9153-480A-A6A9-04932FA7E65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A1BD-F487-47BB-A6BE-1392C1168E92}" type="datetimeFigureOut">
              <a:rPr lang="pt-BR" smtClean="0"/>
              <a:pPr/>
              <a:t>27/11/2018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206F4-9153-480A-A6A9-04932FA7E65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A1BD-F487-47BB-A6BE-1392C1168E92}" type="datetimeFigureOut">
              <a:rPr lang="pt-BR" smtClean="0"/>
              <a:pPr/>
              <a:t>27/11/2018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206F4-9153-480A-A6A9-04932FA7E65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A1BD-F487-47BB-A6BE-1392C1168E92}" type="datetimeFigureOut">
              <a:rPr lang="pt-BR" smtClean="0"/>
              <a:pPr/>
              <a:t>27/11/2018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206F4-9153-480A-A6A9-04932FA7E65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0A1BD-F487-47BB-A6BE-1392C1168E92}" type="datetimeFigureOut">
              <a:rPr lang="pt-BR" smtClean="0"/>
              <a:pPr/>
              <a:t>27/11/2018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206F4-9153-480A-A6A9-04932FA7E65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uana\Desktop\FOTOS CSVP\CSVP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8794" y="0"/>
            <a:ext cx="7215206" cy="1143000"/>
          </a:xfrm>
        </p:spPr>
        <p:txBody>
          <a:bodyPr>
            <a:noAutofit/>
          </a:bodyPr>
          <a:lstStyle/>
          <a:p>
            <a:r>
              <a:rPr lang="pt-BR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 DE SÃO VICENTE DE PAULO</a:t>
            </a:r>
            <a:endParaRPr lang="pt-BR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3"/>
          <a:srcRect r="13109" b="65950"/>
          <a:stretch>
            <a:fillRect/>
          </a:stretch>
        </p:blipFill>
        <p:spPr bwMode="auto">
          <a:xfrm>
            <a:off x="0" y="0"/>
            <a:ext cx="2071670" cy="1035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2000216" cy="1000108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785918" y="142852"/>
            <a:ext cx="6786610" cy="10715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HORTA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6" descr="C:\Users\Luana\Desktop\FOTOS CSVP\HORTA2.jpg"/>
          <p:cNvPicPr>
            <a:picLocks noChangeAspect="1" noChangeArrowheads="1"/>
          </p:cNvPicPr>
          <p:nvPr/>
        </p:nvPicPr>
        <p:blipFill>
          <a:blip r:embed="rId3"/>
          <a:srcRect l="16000" t="4444" b="2222"/>
          <a:stretch>
            <a:fillRect/>
          </a:stretch>
        </p:blipFill>
        <p:spPr bwMode="auto">
          <a:xfrm>
            <a:off x="214282" y="1142984"/>
            <a:ext cx="242889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Luana\Desktop\FOTOS CSVP\HORTA1.jpg"/>
          <p:cNvPicPr>
            <a:picLocks noChangeAspect="1" noChangeArrowheads="1"/>
          </p:cNvPicPr>
          <p:nvPr/>
        </p:nvPicPr>
        <p:blipFill>
          <a:blip r:embed="rId4"/>
          <a:srcRect t="15942" b="4523"/>
          <a:stretch>
            <a:fillRect/>
          </a:stretch>
        </p:blipFill>
        <p:spPr bwMode="auto">
          <a:xfrm>
            <a:off x="6500826" y="1142984"/>
            <a:ext cx="2428892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C:\Users\Luana\Desktop\FOTOS CSVP\20170425_0929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1142984"/>
            <a:ext cx="3571900" cy="292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4" descr="C:\Users\Luana\Desktop\FOTOS CSVP\20170425_0927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214818"/>
            <a:ext cx="7786742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000232" y="142852"/>
            <a:ext cx="7143768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REUNIÕES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EQUIPE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MULTIPROFISSIONAL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agem 7" descr="C:\Users\Luana\Downloads\IMG-20170715-WA0011.jpg"/>
          <p:cNvPicPr/>
          <p:nvPr/>
        </p:nvPicPr>
        <p:blipFill>
          <a:blip r:embed="rId3"/>
          <a:srcRect l="4688"/>
          <a:stretch>
            <a:fillRect/>
          </a:stretch>
        </p:blipFill>
        <p:spPr bwMode="auto">
          <a:xfrm>
            <a:off x="142844" y="2143116"/>
            <a:ext cx="4357718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 descr="C:\Users\Luana\Downloads\IMG-20180302-WA0005.jpg"/>
          <p:cNvPicPr/>
          <p:nvPr/>
        </p:nvPicPr>
        <p:blipFill>
          <a:blip r:embed="rId4"/>
          <a:srcRect b="4348"/>
          <a:stretch>
            <a:fillRect/>
          </a:stretch>
        </p:blipFill>
        <p:spPr bwMode="auto">
          <a:xfrm>
            <a:off x="4643438" y="2143116"/>
            <a:ext cx="4357718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2000216" cy="1000108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928794" y="214290"/>
            <a:ext cx="5643602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REFEITÓRIO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Imagem 8" descr="C:\Users\Luana\Downloads\20180318_151936.jpg"/>
          <p:cNvPicPr/>
          <p:nvPr/>
        </p:nvPicPr>
        <p:blipFill>
          <a:blip r:embed="rId3" cstate="print"/>
          <a:srcRect l="5695" r="14574"/>
          <a:stretch>
            <a:fillRect/>
          </a:stretch>
        </p:blipFill>
        <p:spPr bwMode="auto">
          <a:xfrm>
            <a:off x="285720" y="1285860"/>
            <a:ext cx="4572032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Luana\Downloads\IMG-20180314-WA0009.jpg"/>
          <p:cNvPicPr>
            <a:picLocks noChangeAspect="1" noChangeArrowheads="1"/>
          </p:cNvPicPr>
          <p:nvPr/>
        </p:nvPicPr>
        <p:blipFill>
          <a:blip r:embed="rId4"/>
          <a:srcRect t="6888" b="2420"/>
          <a:stretch>
            <a:fillRect/>
          </a:stretch>
        </p:blipFill>
        <p:spPr bwMode="auto">
          <a:xfrm>
            <a:off x="5143505" y="1285860"/>
            <a:ext cx="3714776" cy="5270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928794" y="142852"/>
            <a:ext cx="5643602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REFEITÓRIO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Users\Luana\Downloads\20180302_175046.jpg"/>
          <p:cNvPicPr>
            <a:picLocks noChangeAspect="1" noChangeArrowheads="1"/>
          </p:cNvPicPr>
          <p:nvPr/>
        </p:nvPicPr>
        <p:blipFill>
          <a:blip r:embed="rId3" cstate="print"/>
          <a:srcRect b="5376"/>
          <a:stretch>
            <a:fillRect/>
          </a:stretch>
        </p:blipFill>
        <p:spPr bwMode="auto">
          <a:xfrm>
            <a:off x="71406" y="1000108"/>
            <a:ext cx="442915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 descr="C:\Users\Luana\Downloads\20180318_150943 (1).jpg"/>
          <p:cNvPicPr/>
          <p:nvPr/>
        </p:nvPicPr>
        <p:blipFill>
          <a:blip r:embed="rId4" cstate="print"/>
          <a:srcRect l="7338" t="12821" r="6073"/>
          <a:stretch>
            <a:fillRect/>
          </a:stretch>
        </p:blipFill>
        <p:spPr bwMode="auto">
          <a:xfrm>
            <a:off x="4750595" y="1000083"/>
            <a:ext cx="4214842" cy="2788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 descr="C:\Users\Luana\Downloads\20180302_1831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3929066"/>
            <a:ext cx="442915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00" t="2750" r="6601"/>
          <a:stretch/>
        </p:blipFill>
        <p:spPr>
          <a:xfrm>
            <a:off x="5940152" y="3857628"/>
            <a:ext cx="2160240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928794" y="142852"/>
            <a:ext cx="5643602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REFEITÓRIO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Imagem 8" descr="C:\Users\Luana\Downloads\20180302_1138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857288" y="2285992"/>
            <a:ext cx="5500726" cy="3357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 descr="C:\Users\Luana\Downloads\20180301_112042.jpg"/>
          <p:cNvPicPr/>
          <p:nvPr/>
        </p:nvPicPr>
        <p:blipFill>
          <a:blip r:embed="rId4" cstate="print"/>
          <a:srcRect t="4410"/>
          <a:stretch>
            <a:fillRect/>
          </a:stretch>
        </p:blipFill>
        <p:spPr bwMode="auto">
          <a:xfrm>
            <a:off x="3786182" y="1214422"/>
            <a:ext cx="5185758" cy="309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 descr="C:\Users\Luana\Downloads\20180301_1134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4500570"/>
            <a:ext cx="5214974" cy="2214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928794" y="142852"/>
            <a:ext cx="5643602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COZINHA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Imagem 9" descr="C:\Users\Luana\Downloads\IMG-20180318-WA003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71546"/>
            <a:ext cx="600079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Luana\Downloads\20180302_174732.jpg"/>
          <p:cNvPicPr>
            <a:picLocks noChangeAspect="1" noChangeArrowheads="1"/>
          </p:cNvPicPr>
          <p:nvPr/>
        </p:nvPicPr>
        <p:blipFill>
          <a:blip r:embed="rId4" cstate="print"/>
          <a:srcRect l="37613"/>
          <a:stretch>
            <a:fillRect/>
          </a:stretch>
        </p:blipFill>
        <p:spPr bwMode="auto">
          <a:xfrm>
            <a:off x="6429388" y="1071546"/>
            <a:ext cx="2500298" cy="2643206"/>
          </a:xfrm>
          <a:prstGeom prst="rect">
            <a:avLst/>
          </a:prstGeom>
          <a:noFill/>
        </p:spPr>
      </p:pic>
      <p:pic>
        <p:nvPicPr>
          <p:cNvPr id="15" name="Picture 2" descr="C:\Users\Luana\Downloads\20180302_1748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250805" y="4036211"/>
            <a:ext cx="2857496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928794" y="142852"/>
            <a:ext cx="5643602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COZINHA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 descr="C:\Users\Luana\Downloads\20180302_174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916777" y="2345481"/>
            <a:ext cx="5333952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 descr="C:\Users\Luana\Downloads\IMG-20180318-WA002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8240" y="1879300"/>
            <a:ext cx="5400040" cy="4050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928794" y="142852"/>
            <a:ext cx="5643602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COZINHA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4" descr="C:\Users\Luana\Downloads\20180302_174700.jpg"/>
          <p:cNvPicPr>
            <a:picLocks noChangeAspect="1" noChangeArrowheads="1"/>
          </p:cNvPicPr>
          <p:nvPr/>
        </p:nvPicPr>
        <p:blipFill>
          <a:blip r:embed="rId3" cstate="print"/>
          <a:srcRect l="10416"/>
          <a:stretch>
            <a:fillRect/>
          </a:stretch>
        </p:blipFill>
        <p:spPr bwMode="auto">
          <a:xfrm rot="5400000">
            <a:off x="-821569" y="2163052"/>
            <a:ext cx="5500726" cy="3389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3" descr="C:\Users\Luana\Downloads\20180302_174650.jpg"/>
          <p:cNvPicPr>
            <a:picLocks noChangeAspect="1" noChangeArrowheads="1"/>
          </p:cNvPicPr>
          <p:nvPr/>
        </p:nvPicPr>
        <p:blipFill>
          <a:blip r:embed="rId4" cstate="print"/>
          <a:srcRect r="2702"/>
          <a:stretch>
            <a:fillRect/>
          </a:stretch>
        </p:blipFill>
        <p:spPr bwMode="auto">
          <a:xfrm>
            <a:off x="3857620" y="3571876"/>
            <a:ext cx="5072098" cy="3071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76" b="16030"/>
          <a:stretch/>
        </p:blipFill>
        <p:spPr>
          <a:xfrm>
            <a:off x="3857621" y="1107249"/>
            <a:ext cx="5072097" cy="2241818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928794" y="142852"/>
            <a:ext cx="5643602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ESTOQUE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agem 7" descr="C:\Users\Luana\Downloads\IMG_20180318_145712.jpg"/>
          <p:cNvPicPr/>
          <p:nvPr/>
        </p:nvPicPr>
        <p:blipFill>
          <a:blip r:embed="rId3" cstate="print"/>
          <a:srcRect t="10094"/>
          <a:stretch>
            <a:fillRect/>
          </a:stretch>
        </p:blipFill>
        <p:spPr bwMode="auto">
          <a:xfrm>
            <a:off x="214282" y="1357298"/>
            <a:ext cx="4929222" cy="50720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agem 9" descr="C:\Users\Luana\Downloads\20180302_174555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000504"/>
            <a:ext cx="364333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 descr="C:\Users\Luana\Downloads\20180301_0809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1285860"/>
            <a:ext cx="3614122" cy="2740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000232" y="285728"/>
            <a:ext cx="5643602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EQUIPE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Imagem 8" descr="C:\Users\Luana\Downloads\20180301_154349.jpg"/>
          <p:cNvPicPr/>
          <p:nvPr/>
        </p:nvPicPr>
        <p:blipFill>
          <a:blip r:embed="rId3" cstate="print"/>
          <a:srcRect l="28343" r="22504"/>
          <a:stretch>
            <a:fillRect/>
          </a:stretch>
        </p:blipFill>
        <p:spPr bwMode="auto">
          <a:xfrm rot="5400000">
            <a:off x="535753" y="1250141"/>
            <a:ext cx="3643338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 descr="C:\Users\Luana\Downloads\IMG_20180318_150551.jpg"/>
          <p:cNvPicPr/>
          <p:nvPr/>
        </p:nvPicPr>
        <p:blipFill>
          <a:blip r:embed="rId4" cstate="print"/>
          <a:srcRect l="16657" t="10583" r="10583"/>
          <a:stretch>
            <a:fillRect/>
          </a:stretch>
        </p:blipFill>
        <p:spPr bwMode="auto">
          <a:xfrm>
            <a:off x="4714876" y="1500174"/>
            <a:ext cx="4143404" cy="3621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2000216" cy="1000108"/>
          </a:xfrm>
          <a:prstGeom prst="rect">
            <a:avLst/>
          </a:prstGeom>
          <a:noFill/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928794" y="0"/>
            <a:ext cx="6429420" cy="1143000"/>
          </a:xfrm>
        </p:spPr>
        <p:txBody>
          <a:bodyPr>
            <a:no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SUBVENÇÃO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C:\Users\Luana\Downloads\20180302_073050.jpg"/>
          <p:cNvPicPr>
            <a:picLocks noChangeAspect="1" noChangeArrowheads="1"/>
          </p:cNvPicPr>
          <p:nvPr/>
        </p:nvPicPr>
        <p:blipFill>
          <a:blip r:embed="rId3" cstate="print"/>
          <a:srcRect l="7031" t="16009" r="53125" b="31038"/>
          <a:stretch>
            <a:fillRect/>
          </a:stretch>
        </p:blipFill>
        <p:spPr bwMode="auto">
          <a:xfrm>
            <a:off x="5857884" y="1571612"/>
            <a:ext cx="3000396" cy="25003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C:\Users\Luana\Downloads\20180302_073050.jpg"/>
          <p:cNvPicPr>
            <a:picLocks noChangeAspect="1" noChangeArrowheads="1"/>
          </p:cNvPicPr>
          <p:nvPr/>
        </p:nvPicPr>
        <p:blipFill>
          <a:blip r:embed="rId4" cstate="print"/>
          <a:srcRect l="57031" t="35712" r="10156" b="35964"/>
          <a:stretch>
            <a:fillRect/>
          </a:stretch>
        </p:blipFill>
        <p:spPr bwMode="auto">
          <a:xfrm>
            <a:off x="5857884" y="4643446"/>
            <a:ext cx="3000396" cy="19169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0" y="1607187"/>
            <a:ext cx="55721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600" dirty="0" smtClean="0"/>
              <a:t>  Subvenção da Prefeitura Municipal;</a:t>
            </a:r>
          </a:p>
          <a:p>
            <a:pPr algn="just">
              <a:lnSpc>
                <a:spcPct val="150000"/>
              </a:lnSpc>
            </a:pPr>
            <a:endParaRPr lang="pt-BR" sz="2600" dirty="0" smtClean="0"/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600" dirty="0" smtClean="0"/>
              <a:t>  Subvenção Estadual;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endParaRPr lang="pt-BR" sz="2600" dirty="0" smtClean="0"/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600" dirty="0" smtClean="0"/>
              <a:t>  Subvenção Federal;</a:t>
            </a:r>
          </a:p>
          <a:p>
            <a:pPr algn="just">
              <a:lnSpc>
                <a:spcPct val="150000"/>
              </a:lnSpc>
            </a:pPr>
            <a:endParaRPr lang="pt-BR" sz="2600" dirty="0" smtClean="0"/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600" dirty="0" smtClean="0"/>
              <a:t>  Doações de comunidade, empresas e pessoas em geral.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000232" y="285728"/>
            <a:ext cx="6643734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ATIVIDADES DESENVOLVIDAS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 descr="C:\Users\Luana\Downloads\20180302_115916.jpg"/>
          <p:cNvPicPr>
            <a:picLocks noChangeAspect="1" noChangeArrowheads="1"/>
          </p:cNvPicPr>
          <p:nvPr/>
        </p:nvPicPr>
        <p:blipFill>
          <a:blip r:embed="rId3" cstate="print"/>
          <a:srcRect l="12500" t="4166" r="11250"/>
          <a:stretch>
            <a:fillRect/>
          </a:stretch>
        </p:blipFill>
        <p:spPr bwMode="auto">
          <a:xfrm rot="5400000">
            <a:off x="4929190" y="2643182"/>
            <a:ext cx="5072097" cy="2928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 descr="C:\Users\Luana\Downloads\20180301_120138.jpg"/>
          <p:cNvPicPr/>
          <p:nvPr/>
        </p:nvPicPr>
        <p:blipFill>
          <a:blip r:embed="rId4" cstate="print"/>
          <a:srcRect l="19303" t="5191"/>
          <a:stretch>
            <a:fillRect/>
          </a:stretch>
        </p:blipFill>
        <p:spPr bwMode="auto">
          <a:xfrm rot="5400000">
            <a:off x="-857288" y="2643182"/>
            <a:ext cx="5072098" cy="2928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 descr="C:\Users\Luana\Downloads\IMG_20180318_1459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2975621"/>
            <a:ext cx="2286016" cy="21678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000232" y="285728"/>
            <a:ext cx="6643734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ATIVIDADES DESENVOLVIDAS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6039" t="22461" r="64861" b="9179"/>
          <a:stretch>
            <a:fillRect/>
          </a:stretch>
        </p:blipFill>
        <p:spPr bwMode="auto">
          <a:xfrm>
            <a:off x="500034" y="1428736"/>
            <a:ext cx="3786214" cy="50006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36237" t="22461" r="36310" b="9179"/>
          <a:stretch>
            <a:fillRect/>
          </a:stretch>
        </p:blipFill>
        <p:spPr bwMode="auto">
          <a:xfrm>
            <a:off x="4929190" y="1428736"/>
            <a:ext cx="3571900" cy="50006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3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000232" y="285728"/>
            <a:ext cx="6643734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ATIVIDADES DESENVOLVIDAS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3880" t="21679" r="65373" b="8008"/>
          <a:stretch>
            <a:fillRect/>
          </a:stretch>
        </p:blipFill>
        <p:spPr bwMode="auto">
          <a:xfrm>
            <a:off x="4857752" y="1428736"/>
            <a:ext cx="3929090" cy="50720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 l="3294" t="21484" r="65959" b="9179"/>
          <a:stretch>
            <a:fillRect/>
          </a:stretch>
        </p:blipFill>
        <p:spPr bwMode="auto">
          <a:xfrm>
            <a:off x="357158" y="1428736"/>
            <a:ext cx="3929090" cy="50720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785918" y="285728"/>
            <a:ext cx="6643734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ATIVIDADES DESENVOLVIDAS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4392" t="21484" r="65410" b="9179"/>
          <a:stretch>
            <a:fillRect/>
          </a:stretch>
        </p:blipFill>
        <p:spPr bwMode="auto">
          <a:xfrm>
            <a:off x="500034" y="1285860"/>
            <a:ext cx="3857652" cy="50720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31543" t="22756" r="29329" b="8659"/>
          <a:stretch/>
        </p:blipFill>
        <p:spPr>
          <a:xfrm>
            <a:off x="4932040" y="1285835"/>
            <a:ext cx="3816424" cy="50721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785918" y="285728"/>
            <a:ext cx="6643734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ATIVIDADES DESENVOLVIDAS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10871" t="22438" r="8657" b="10625"/>
          <a:stretch/>
        </p:blipFill>
        <p:spPr>
          <a:xfrm>
            <a:off x="611936" y="1412776"/>
            <a:ext cx="8019446" cy="48965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785918" y="285728"/>
            <a:ext cx="6643734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ATIVIDADES DESENVOLVIDAS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4563" t="22438" r="14563" b="13579"/>
          <a:stretch/>
        </p:blipFill>
        <p:spPr>
          <a:xfrm>
            <a:off x="467544" y="1412776"/>
            <a:ext cx="8208912" cy="46805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785918" y="285728"/>
            <a:ext cx="6643734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ATIVIDADES DESENVOLVIDAS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1610" t="21454" r="10872" b="10625"/>
          <a:stretch/>
        </p:blipFill>
        <p:spPr>
          <a:xfrm>
            <a:off x="467544" y="1340768"/>
            <a:ext cx="8136904" cy="49685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MANIPULAD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3997096"/>
            <a:ext cx="1857388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785918" y="285728"/>
            <a:ext cx="6643734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ATIVIDADES DESENVOLVIDAS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3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pic>
        <p:nvPicPr>
          <p:cNvPr id="8" name="Imagem 7" descr="C:\Users\Luana\Downloads\20180318_151436.jpg"/>
          <p:cNvPicPr/>
          <p:nvPr/>
        </p:nvPicPr>
        <p:blipFill>
          <a:blip r:embed="rId4" cstate="print"/>
          <a:srcRect l="3969" r="12688"/>
          <a:stretch>
            <a:fillRect/>
          </a:stretch>
        </p:blipFill>
        <p:spPr bwMode="auto">
          <a:xfrm>
            <a:off x="6876256" y="1484784"/>
            <a:ext cx="1857388" cy="1714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l="13824" t="25391" r="13088" b="28344"/>
          <a:stretch/>
        </p:blipFill>
        <p:spPr>
          <a:xfrm>
            <a:off x="467544" y="2600647"/>
            <a:ext cx="5882912" cy="2792898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785918" y="285728"/>
            <a:ext cx="6643734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ATIVIDADES DESENVOLVIDAS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4194" t="24609" r="24744" b="14844"/>
          <a:stretch>
            <a:fillRect/>
          </a:stretch>
        </p:blipFill>
        <p:spPr bwMode="auto">
          <a:xfrm>
            <a:off x="857224" y="1333485"/>
            <a:ext cx="7429552" cy="49530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85918" y="285728"/>
            <a:ext cx="6643734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ATIVIDADES DESENVOLVIDAS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2013" t="27360" r="24161" b="19485"/>
          <a:stretch/>
        </p:blipFill>
        <p:spPr>
          <a:xfrm>
            <a:off x="323528" y="1250125"/>
            <a:ext cx="5544616" cy="256636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2013" t="27360" r="27851" b="26375"/>
          <a:stretch/>
        </p:blipFill>
        <p:spPr>
          <a:xfrm>
            <a:off x="3095836" y="4130671"/>
            <a:ext cx="5606217" cy="253869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 cstate="print"/>
          <a:srcRect r="13109" b="65950"/>
          <a:stretch>
            <a:fillRect/>
          </a:stretch>
        </p:blipFill>
        <p:spPr bwMode="auto">
          <a:xfrm>
            <a:off x="0" y="1"/>
            <a:ext cx="1285834" cy="642917"/>
          </a:xfrm>
          <a:prstGeom prst="rect">
            <a:avLst/>
          </a:prstGeom>
          <a:noFill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214678" y="0"/>
            <a:ext cx="2786082" cy="64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EVENTOS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C:\Users\Luana\Desktop\FOTOS CSVP\BAZAR.jpg"/>
          <p:cNvPicPr>
            <a:picLocks noChangeAspect="1" noChangeArrowheads="1"/>
          </p:cNvPicPr>
          <p:nvPr/>
        </p:nvPicPr>
        <p:blipFill>
          <a:blip r:embed="rId3"/>
          <a:srcRect l="2777" t="16406" b="17969"/>
          <a:stretch>
            <a:fillRect/>
          </a:stretch>
        </p:blipFill>
        <p:spPr bwMode="auto">
          <a:xfrm rot="21138404">
            <a:off x="857224" y="857232"/>
            <a:ext cx="2214578" cy="2657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Luana\Desktop\FOTOS CSVP\BINGO BENE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4000504"/>
            <a:ext cx="4714908" cy="25561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 descr="C:\Users\Luana\Downloads\FB_IMG_1520995355593.jpg"/>
          <p:cNvPicPr>
            <a:picLocks noChangeAspect="1" noChangeArrowheads="1"/>
          </p:cNvPicPr>
          <p:nvPr/>
        </p:nvPicPr>
        <p:blipFill>
          <a:blip r:embed="rId5"/>
          <a:srcRect t="7796" b="17468"/>
          <a:stretch>
            <a:fillRect/>
          </a:stretch>
        </p:blipFill>
        <p:spPr bwMode="auto">
          <a:xfrm rot="21031181">
            <a:off x="1450391" y="4037990"/>
            <a:ext cx="1498589" cy="2122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Luana\Downloads\FB_IMG_154325459383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496" y="857232"/>
            <a:ext cx="4714908" cy="27146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785918" y="285728"/>
            <a:ext cx="6643734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ATIVIDADES DESENVOLVIDAS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3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33020" t="22438" r="32281" b="8657"/>
          <a:stretch/>
        </p:blipFill>
        <p:spPr>
          <a:xfrm>
            <a:off x="611560" y="1250125"/>
            <a:ext cx="3600400" cy="50405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/>
          <a:srcRect l="32281" t="22438" r="31543" b="8657"/>
          <a:stretch/>
        </p:blipFill>
        <p:spPr>
          <a:xfrm>
            <a:off x="4901260" y="1256874"/>
            <a:ext cx="3528392" cy="50405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785918" y="285728"/>
            <a:ext cx="6643734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ATIVIDADES DESENVOLVIDAS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30805" t="23422" r="30805" b="12594"/>
          <a:stretch/>
        </p:blipFill>
        <p:spPr>
          <a:xfrm>
            <a:off x="611560" y="1295319"/>
            <a:ext cx="3528392" cy="49197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30067" t="21453" r="29329" b="8657"/>
          <a:stretch/>
        </p:blipFill>
        <p:spPr>
          <a:xfrm>
            <a:off x="4788024" y="1285835"/>
            <a:ext cx="3836511" cy="49525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9460689"/>
              </p:ext>
            </p:extLst>
          </p:nvPr>
        </p:nvGraphicFramePr>
        <p:xfrm>
          <a:off x="1500166" y="1009684"/>
          <a:ext cx="6143668" cy="5730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93481"/>
                <a:gridCol w="2450187"/>
              </a:tblGrid>
              <a:tr h="387022">
                <a:tc>
                  <a:txBody>
                    <a:bodyPr/>
                    <a:lstStyle/>
                    <a:p>
                      <a:r>
                        <a:rPr lang="pt-BR" sz="2000" dirty="0" smtClean="0"/>
                        <a:t>SEXO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/>
                        <a:t>N</a:t>
                      </a:r>
                      <a:endParaRPr lang="pt-BR" sz="2000" dirty="0"/>
                    </a:p>
                  </a:txBody>
                  <a:tcPr/>
                </a:tc>
              </a:tr>
              <a:tr h="372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Feminino</a:t>
                      </a:r>
                      <a:endParaRPr lang="pt-BR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16</a:t>
                      </a:r>
                      <a:endParaRPr lang="pt-BR" sz="1900" dirty="0"/>
                    </a:p>
                  </a:txBody>
                  <a:tcPr/>
                </a:tc>
              </a:tr>
              <a:tr h="372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Masculino</a:t>
                      </a:r>
                      <a:endParaRPr lang="pt-BR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11</a:t>
                      </a:r>
                      <a:endParaRPr lang="pt-BR" sz="1900" dirty="0"/>
                    </a:p>
                  </a:txBody>
                  <a:tcPr/>
                </a:tc>
              </a:tr>
              <a:tr h="372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900" b="1" dirty="0" smtClean="0">
                          <a:solidFill>
                            <a:schemeClr val="bg1"/>
                          </a:solidFill>
                        </a:rPr>
                        <a:t>GRAU</a:t>
                      </a:r>
                      <a:r>
                        <a:rPr lang="pt-BR" sz="1900" b="1" baseline="0" dirty="0" smtClean="0">
                          <a:solidFill>
                            <a:schemeClr val="bg1"/>
                          </a:solidFill>
                        </a:rPr>
                        <a:t> DE DEPENDÊNCIA</a:t>
                      </a:r>
                      <a:endParaRPr lang="pt-BR" sz="1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pt-BR" sz="19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2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Grau I</a:t>
                      </a:r>
                      <a:endParaRPr lang="pt-BR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15</a:t>
                      </a:r>
                      <a:endParaRPr lang="pt-BR" sz="1900" dirty="0"/>
                    </a:p>
                  </a:txBody>
                  <a:tcPr/>
                </a:tc>
              </a:tr>
              <a:tr h="372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Grau II</a:t>
                      </a:r>
                      <a:endParaRPr lang="pt-BR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7</a:t>
                      </a:r>
                      <a:endParaRPr lang="pt-BR" sz="1900" dirty="0"/>
                    </a:p>
                  </a:txBody>
                  <a:tcPr/>
                </a:tc>
              </a:tr>
              <a:tr h="372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Grau</a:t>
                      </a:r>
                      <a:r>
                        <a:rPr lang="pt-BR" sz="1900" baseline="0" dirty="0" smtClean="0"/>
                        <a:t> III</a:t>
                      </a:r>
                      <a:endParaRPr lang="pt-BR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5</a:t>
                      </a:r>
                      <a:endParaRPr lang="pt-BR" sz="1900" dirty="0"/>
                    </a:p>
                  </a:txBody>
                  <a:tcPr/>
                </a:tc>
              </a:tr>
              <a:tr h="372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900" b="1" dirty="0" smtClean="0">
                          <a:solidFill>
                            <a:schemeClr val="bg1"/>
                          </a:solidFill>
                        </a:rPr>
                        <a:t>PATOLOGIAS</a:t>
                      </a:r>
                      <a:endParaRPr lang="pt-BR" sz="1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pt-BR" sz="1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2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HAS + DM</a:t>
                      </a:r>
                      <a:endParaRPr lang="pt-BR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4</a:t>
                      </a:r>
                      <a:endParaRPr lang="pt-BR" sz="1900" dirty="0"/>
                    </a:p>
                  </a:txBody>
                  <a:tcPr/>
                </a:tc>
              </a:tr>
              <a:tr h="372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HAS</a:t>
                      </a:r>
                      <a:endParaRPr lang="pt-BR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10</a:t>
                      </a:r>
                      <a:endParaRPr lang="pt-BR" sz="1900" dirty="0"/>
                    </a:p>
                  </a:txBody>
                  <a:tcPr/>
                </a:tc>
              </a:tr>
              <a:tr h="372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HAS + Obesidade</a:t>
                      </a:r>
                      <a:endParaRPr lang="pt-BR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2</a:t>
                      </a:r>
                      <a:endParaRPr lang="pt-BR" sz="1900" dirty="0"/>
                    </a:p>
                  </a:txBody>
                  <a:tcPr/>
                </a:tc>
              </a:tr>
              <a:tr h="372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HAS + Demência não</a:t>
                      </a:r>
                      <a:r>
                        <a:rPr lang="pt-BR" sz="1900" baseline="0" dirty="0" smtClean="0"/>
                        <a:t> especificada </a:t>
                      </a:r>
                      <a:endParaRPr lang="pt-BR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2</a:t>
                      </a:r>
                      <a:endParaRPr lang="pt-BR" sz="1900" dirty="0"/>
                    </a:p>
                  </a:txBody>
                  <a:tcPr/>
                </a:tc>
              </a:tr>
              <a:tr h="372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Obesidade</a:t>
                      </a:r>
                      <a:endParaRPr lang="pt-BR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2</a:t>
                      </a:r>
                      <a:endParaRPr lang="pt-BR" sz="1900" dirty="0"/>
                    </a:p>
                  </a:txBody>
                  <a:tcPr/>
                </a:tc>
              </a:tr>
              <a:tr h="372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Demência não específicada</a:t>
                      </a:r>
                      <a:endParaRPr lang="pt-BR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4</a:t>
                      </a:r>
                      <a:endParaRPr lang="pt-BR" sz="1900" dirty="0"/>
                    </a:p>
                  </a:txBody>
                  <a:tcPr/>
                </a:tc>
              </a:tr>
              <a:tr h="3721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Sem patologia</a:t>
                      </a:r>
                      <a:endParaRPr lang="pt-BR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900" dirty="0" smtClean="0"/>
                        <a:t>3</a:t>
                      </a:r>
                      <a:endParaRPr lang="pt-BR" sz="19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857338" cy="928669"/>
          </a:xfrm>
          <a:prstGeom prst="rect">
            <a:avLst/>
          </a:prstGeom>
          <a:noFill/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928794" y="142852"/>
            <a:ext cx="5500726" cy="5715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PERFIL DOS IDOSOS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071670" y="285728"/>
            <a:ext cx="7072330" cy="5715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AVALIAÇÃO NUTRICIONAL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857338" cy="928669"/>
          </a:xfrm>
          <a:prstGeom prst="rect">
            <a:avLst/>
          </a:prstGeom>
          <a:noFill/>
        </p:spPr>
      </p:pic>
      <p:pic>
        <p:nvPicPr>
          <p:cNvPr id="8" name="Imagem 7" descr="C:\Users\Luana\Downloads\20180316_114908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821569" y="2321711"/>
            <a:ext cx="4500594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 descr="C:\Users\Luana\Downloads\20180309_141532.jpg"/>
          <p:cNvPicPr/>
          <p:nvPr/>
        </p:nvPicPr>
        <p:blipFill>
          <a:blip r:embed="rId4" cstate="print"/>
          <a:srcRect l="18520" r="6073"/>
          <a:stretch>
            <a:fillRect/>
          </a:stretch>
        </p:blipFill>
        <p:spPr bwMode="auto">
          <a:xfrm rot="5400000">
            <a:off x="2107389" y="2107397"/>
            <a:ext cx="4500594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00" r="14601" b="4851"/>
          <a:stretch/>
        </p:blipFill>
        <p:spPr>
          <a:xfrm>
            <a:off x="6000761" y="1357298"/>
            <a:ext cx="2963728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:\Users\Luana\Downloads\20180309_142243.jpg"/>
          <p:cNvPicPr/>
          <p:nvPr/>
        </p:nvPicPr>
        <p:blipFill>
          <a:blip r:embed="rId2" cstate="print"/>
          <a:srcRect l="16654" r="7992"/>
          <a:stretch>
            <a:fillRect/>
          </a:stretch>
        </p:blipFill>
        <p:spPr bwMode="auto">
          <a:xfrm rot="5400000">
            <a:off x="-535817" y="2393149"/>
            <a:ext cx="4500594" cy="3143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071670" y="285728"/>
            <a:ext cx="7072330" cy="5715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AVALIAÇÃO NUTRICIONAL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3"/>
          <a:srcRect r="13109" b="65950"/>
          <a:stretch>
            <a:fillRect/>
          </a:stretch>
        </p:blipFill>
        <p:spPr bwMode="auto">
          <a:xfrm>
            <a:off x="0" y="1"/>
            <a:ext cx="1857338" cy="928669"/>
          </a:xfrm>
          <a:prstGeom prst="rect">
            <a:avLst/>
          </a:prstGeom>
          <a:noFill/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01"/>
          <a:stretch/>
        </p:blipFill>
        <p:spPr>
          <a:xfrm>
            <a:off x="6500826" y="1766432"/>
            <a:ext cx="2491740" cy="444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C:\Users\Luana\Downloads\20180314_113359.jpg"/>
          <p:cNvPicPr/>
          <p:nvPr/>
        </p:nvPicPr>
        <p:blipFill>
          <a:blip r:embed="rId5" cstate="print"/>
          <a:srcRect l="20338"/>
          <a:stretch>
            <a:fillRect/>
          </a:stretch>
        </p:blipFill>
        <p:spPr bwMode="auto">
          <a:xfrm rot="5400000">
            <a:off x="2678893" y="2464587"/>
            <a:ext cx="442915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071670" y="214290"/>
            <a:ext cx="6286544" cy="5715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AVALIAÇÃO NUTRICIONAL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857338" cy="928669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l="3843" t="27344" r="72548" b="10156"/>
          <a:stretch>
            <a:fillRect/>
          </a:stretch>
        </p:blipFill>
        <p:spPr bwMode="auto">
          <a:xfrm>
            <a:off x="571472" y="1214422"/>
            <a:ext cx="3500462" cy="5286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 l="17020" t="23437" r="50586" b="10156"/>
          <a:stretch>
            <a:fillRect/>
          </a:stretch>
        </p:blipFill>
        <p:spPr bwMode="auto">
          <a:xfrm>
            <a:off x="4643438" y="1214422"/>
            <a:ext cx="3929090" cy="5286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357422" y="214290"/>
            <a:ext cx="5429288" cy="5715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AVALIAÇÃO NUTRICIONAL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857338" cy="928669"/>
          </a:xfrm>
          <a:prstGeom prst="rect">
            <a:avLst/>
          </a:prstGeom>
          <a:noFill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/>
          <a:srcRect l="8236" t="22461" r="65410" b="10156"/>
          <a:stretch>
            <a:fillRect/>
          </a:stretch>
        </p:blipFill>
        <p:spPr bwMode="auto">
          <a:xfrm>
            <a:off x="4822033" y="1285860"/>
            <a:ext cx="3750495" cy="5072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/>
          <a:srcRect l="52160" t="21484" r="17093" b="9179"/>
          <a:stretch>
            <a:fillRect/>
          </a:stretch>
        </p:blipFill>
        <p:spPr bwMode="auto">
          <a:xfrm>
            <a:off x="500034" y="1285860"/>
            <a:ext cx="4000528" cy="5072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214546" y="142852"/>
            <a:ext cx="5429288" cy="5715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AVALIAÇÃO NUTRICIONAL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857338" cy="928669"/>
          </a:xfrm>
          <a:prstGeom prst="rect">
            <a:avLst/>
          </a:prstGeom>
          <a:noFill/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7919" t="34251" r="61074" b="11609"/>
          <a:stretch/>
        </p:blipFill>
        <p:spPr>
          <a:xfrm>
            <a:off x="2699792" y="1124744"/>
            <a:ext cx="4032448" cy="52805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3"/>
          <a:srcRect r="13109" b="65950"/>
          <a:stretch>
            <a:fillRect/>
          </a:stretch>
        </p:blipFill>
        <p:spPr bwMode="auto">
          <a:xfrm>
            <a:off x="0" y="1"/>
            <a:ext cx="1857338" cy="928669"/>
          </a:xfrm>
          <a:prstGeom prst="rect">
            <a:avLst/>
          </a:prstGeom>
          <a:noFill/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1785918" y="285728"/>
            <a:ext cx="7358082" cy="5715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ESTADO NUTRICIONAL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938" y="1482744"/>
            <a:ext cx="9159876" cy="473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857356" y="214290"/>
            <a:ext cx="7286644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MAPA DE DIETAS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19278" t="23437" r="51715" b="9179"/>
          <a:stretch>
            <a:fillRect/>
          </a:stretch>
        </p:blipFill>
        <p:spPr bwMode="auto">
          <a:xfrm>
            <a:off x="214282" y="1357298"/>
            <a:ext cx="3429024" cy="52864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0195" y="2455875"/>
            <a:ext cx="5303837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Luana\Desktop\FOTOS CSVP\CORTE CAB.jpg"/>
          <p:cNvPicPr>
            <a:picLocks noChangeAspect="1" noChangeArrowheads="1"/>
          </p:cNvPicPr>
          <p:nvPr/>
        </p:nvPicPr>
        <p:blipFill>
          <a:blip r:embed="rId3"/>
          <a:srcRect l="13068" t="18750" b="4750"/>
          <a:stretch>
            <a:fillRect/>
          </a:stretch>
        </p:blipFill>
        <p:spPr bwMode="auto">
          <a:xfrm>
            <a:off x="142876" y="1285860"/>
            <a:ext cx="2928926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59" name="Picture 3" descr="C:\Users\Luana\Desktop\FOTOS CSVP\MASSAGEM.jpg"/>
          <p:cNvPicPr>
            <a:picLocks noChangeAspect="1" noChangeArrowheads="1"/>
          </p:cNvPicPr>
          <p:nvPr/>
        </p:nvPicPr>
        <p:blipFill>
          <a:blip r:embed="rId4"/>
          <a:srcRect l="6122" t="6383" r="2040"/>
          <a:stretch>
            <a:fillRect/>
          </a:stretch>
        </p:blipFill>
        <p:spPr bwMode="auto">
          <a:xfrm>
            <a:off x="3214678" y="3571900"/>
            <a:ext cx="2714644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0" name="Picture 4" descr="C:\Users\Luana\Desktop\FOTOS CSVP\VOLUN.jpg"/>
          <p:cNvPicPr>
            <a:picLocks noChangeAspect="1" noChangeArrowheads="1"/>
          </p:cNvPicPr>
          <p:nvPr/>
        </p:nvPicPr>
        <p:blipFill>
          <a:blip r:embed="rId5"/>
          <a:srcRect l="8125" r="5624"/>
          <a:stretch>
            <a:fillRect/>
          </a:stretch>
        </p:blipFill>
        <p:spPr bwMode="auto">
          <a:xfrm>
            <a:off x="3214678" y="1285860"/>
            <a:ext cx="2714644" cy="2143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1" name="Picture 5" descr="C:\Users\Luana\Desktop\FOTOS CSVP\VOLUNT.jpg"/>
          <p:cNvPicPr>
            <a:picLocks noChangeAspect="1" noChangeArrowheads="1"/>
          </p:cNvPicPr>
          <p:nvPr/>
        </p:nvPicPr>
        <p:blipFill>
          <a:blip r:embed="rId6"/>
          <a:srcRect t="21094"/>
          <a:stretch>
            <a:fillRect/>
          </a:stretch>
        </p:blipFill>
        <p:spPr bwMode="auto">
          <a:xfrm>
            <a:off x="6072198" y="1285860"/>
            <a:ext cx="2937846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000232" y="214290"/>
            <a:ext cx="6715172" cy="64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VOLUNTARIADOS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7"/>
          <a:srcRect r="13109" b="65950"/>
          <a:stretch>
            <a:fillRect/>
          </a:stretch>
        </p:blipFill>
        <p:spPr bwMode="auto">
          <a:xfrm>
            <a:off x="0" y="1"/>
            <a:ext cx="2000216" cy="10001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t="34050" r="1676" b="16666"/>
          <a:stretch>
            <a:fillRect/>
          </a:stretch>
        </p:blipFill>
        <p:spPr bwMode="auto">
          <a:xfrm>
            <a:off x="285720" y="1285860"/>
            <a:ext cx="8572560" cy="5286412"/>
          </a:xfrm>
          <a:prstGeom prst="rect">
            <a:avLst/>
          </a:prstGeom>
          <a:noFill/>
        </p:spPr>
      </p:pic>
      <p:pic>
        <p:nvPicPr>
          <p:cNvPr id="3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1928794" cy="964397"/>
          </a:xfrm>
          <a:prstGeom prst="rect">
            <a:avLst/>
          </a:prstGeom>
          <a:noFill/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928794" y="214290"/>
            <a:ext cx="6643734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OBRIGADA!!!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000232" y="142876"/>
            <a:ext cx="6357982" cy="7143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DOAÇÕES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2000216" cy="1000108"/>
          </a:xfrm>
          <a:prstGeom prst="rect">
            <a:avLst/>
          </a:prstGeom>
          <a:noFill/>
        </p:spPr>
      </p:pic>
      <p:pic>
        <p:nvPicPr>
          <p:cNvPr id="6" name="Picture 4" descr="C:\Users\Luana\Desktop\FOTOS CSVP\DOAÇÃO7.jpg"/>
          <p:cNvPicPr>
            <a:picLocks noChangeAspect="1" noChangeArrowheads="1"/>
          </p:cNvPicPr>
          <p:nvPr/>
        </p:nvPicPr>
        <p:blipFill>
          <a:blip r:embed="rId3"/>
          <a:srcRect l="5468" t="5555" r="13713" b="2777"/>
          <a:stretch>
            <a:fillRect/>
          </a:stretch>
        </p:blipFill>
        <p:spPr bwMode="auto">
          <a:xfrm>
            <a:off x="142844" y="3983335"/>
            <a:ext cx="4286248" cy="2803251"/>
          </a:xfrm>
          <a:prstGeom prst="rect">
            <a:avLst/>
          </a:prstGeom>
          <a:noFill/>
        </p:spPr>
      </p:pic>
      <p:pic>
        <p:nvPicPr>
          <p:cNvPr id="7" name="Picture 3" descr="C:\Users\Luana\Desktop\FOTOS CSVP\DOAÇÃO5.jpg"/>
          <p:cNvPicPr>
            <a:picLocks noChangeAspect="1" noChangeArrowheads="1"/>
          </p:cNvPicPr>
          <p:nvPr/>
        </p:nvPicPr>
        <p:blipFill>
          <a:blip r:embed="rId4"/>
          <a:srcRect l="31338" t="21127" r="5281" b="23037"/>
          <a:stretch>
            <a:fillRect/>
          </a:stretch>
        </p:blipFill>
        <p:spPr bwMode="auto">
          <a:xfrm>
            <a:off x="142844" y="1071546"/>
            <a:ext cx="4286248" cy="2786082"/>
          </a:xfrm>
          <a:prstGeom prst="rect">
            <a:avLst/>
          </a:prstGeom>
          <a:noFill/>
        </p:spPr>
      </p:pic>
      <p:pic>
        <p:nvPicPr>
          <p:cNvPr id="8" name="Picture 5" descr="C:\Users\Luana\Desktop\FOTOS CSVP\DOAÇÕES.jpg"/>
          <p:cNvPicPr>
            <a:picLocks noChangeAspect="1" noChangeArrowheads="1"/>
          </p:cNvPicPr>
          <p:nvPr/>
        </p:nvPicPr>
        <p:blipFill>
          <a:blip r:embed="rId5"/>
          <a:srcRect l="3030" t="2326" r="3030" b="3488"/>
          <a:stretch>
            <a:fillRect/>
          </a:stretch>
        </p:blipFill>
        <p:spPr bwMode="auto">
          <a:xfrm>
            <a:off x="4572000" y="1071546"/>
            <a:ext cx="4429156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2000216" cy="1000108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928794" y="285728"/>
            <a:ext cx="6786610" cy="10715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DATAS COMEMORATIVAS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3" descr="C:\Users\Luana\Desktop\FOTOS CSVP\FESTA JULIN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4071965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5" descr="C:\Users\Luana\Downloads\FB_IMG_15209964475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000505"/>
            <a:ext cx="4071966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C:\Users\Luana\Desktop\FOTOS CSVP\NATAL.jpg"/>
          <p:cNvPicPr>
            <a:picLocks noChangeAspect="1" noChangeArrowheads="1"/>
          </p:cNvPicPr>
          <p:nvPr/>
        </p:nvPicPr>
        <p:blipFill>
          <a:blip r:embed="rId5"/>
          <a:srcRect t="22222"/>
          <a:stretch>
            <a:fillRect/>
          </a:stretch>
        </p:blipFill>
        <p:spPr bwMode="auto">
          <a:xfrm>
            <a:off x="4500562" y="1285860"/>
            <a:ext cx="4429156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C:\Users\Luana\Desktop\FOTOS CSVP\NATAL 6.jpg"/>
          <p:cNvPicPr>
            <a:picLocks noChangeAspect="1" noChangeArrowheads="1"/>
          </p:cNvPicPr>
          <p:nvPr/>
        </p:nvPicPr>
        <p:blipFill>
          <a:blip r:embed="rId6"/>
          <a:srcRect b="7896"/>
          <a:stretch>
            <a:fillRect/>
          </a:stretch>
        </p:blipFill>
        <p:spPr bwMode="auto">
          <a:xfrm>
            <a:off x="4500562" y="4000504"/>
            <a:ext cx="4429156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2000216" cy="1000108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928794" y="285728"/>
            <a:ext cx="6000792" cy="10715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PASSEIOS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C:\Users\Luana\Downloads\FB_IMG_1520985720608.jpg"/>
          <p:cNvPicPr>
            <a:picLocks noChangeAspect="1" noChangeArrowheads="1"/>
          </p:cNvPicPr>
          <p:nvPr/>
        </p:nvPicPr>
        <p:blipFill>
          <a:blip r:embed="rId3"/>
          <a:srcRect l="8102"/>
          <a:stretch>
            <a:fillRect/>
          </a:stretch>
        </p:blipFill>
        <p:spPr bwMode="auto">
          <a:xfrm>
            <a:off x="285720" y="1142984"/>
            <a:ext cx="4122766" cy="2500330"/>
          </a:xfrm>
          <a:prstGeom prst="rect">
            <a:avLst/>
          </a:prstGeom>
          <a:noFill/>
        </p:spPr>
      </p:pic>
      <p:pic>
        <p:nvPicPr>
          <p:cNvPr id="10" name="Picture 2" descr="C:\Users\Luana\Desktop\FOTOS CSVP\PESQUEIRO.jpg"/>
          <p:cNvPicPr>
            <a:picLocks noChangeAspect="1" noChangeArrowheads="1"/>
          </p:cNvPicPr>
          <p:nvPr/>
        </p:nvPicPr>
        <p:blipFill>
          <a:blip r:embed="rId4"/>
          <a:srcRect b="7692"/>
          <a:stretch>
            <a:fillRect/>
          </a:stretch>
        </p:blipFill>
        <p:spPr bwMode="auto">
          <a:xfrm>
            <a:off x="4714876" y="1142984"/>
            <a:ext cx="4214842" cy="2500330"/>
          </a:xfrm>
          <a:prstGeom prst="rect">
            <a:avLst/>
          </a:prstGeom>
          <a:noFill/>
        </p:spPr>
      </p:pic>
      <p:pic>
        <p:nvPicPr>
          <p:cNvPr id="17" name="Picture 3" descr="C:\Users\Luana\Desktop\FOTOS CSVP\PRAIA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1" y="3929066"/>
            <a:ext cx="4143404" cy="2714644"/>
          </a:xfrm>
          <a:prstGeom prst="rect">
            <a:avLst/>
          </a:prstGeom>
          <a:noFill/>
        </p:spPr>
      </p:pic>
      <p:pic>
        <p:nvPicPr>
          <p:cNvPr id="2050" name="Picture 2" descr="C:\Users\Luana\Downloads\FB_IMG_154325475899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3929066"/>
            <a:ext cx="4214818" cy="2750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2000216" cy="1000108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928794" y="285728"/>
            <a:ext cx="5643602" cy="10715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ANIVERSARIANTES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3" descr="C:\Users\Luana\Desktop\FOTOS CSVP\ANIER.jpg"/>
          <p:cNvPicPr>
            <a:picLocks noChangeAspect="1" noChangeArrowheads="1"/>
          </p:cNvPicPr>
          <p:nvPr/>
        </p:nvPicPr>
        <p:blipFill>
          <a:blip r:embed="rId3"/>
          <a:srcRect r="11718" b="7006"/>
          <a:stretch>
            <a:fillRect/>
          </a:stretch>
        </p:blipFill>
        <p:spPr bwMode="auto">
          <a:xfrm>
            <a:off x="214282" y="4013511"/>
            <a:ext cx="4214842" cy="2663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5" descr="C:\Users\Luana\Desktop\FOTOS CSVP\NIVER.jpg"/>
          <p:cNvPicPr>
            <a:picLocks noChangeAspect="1" noChangeArrowheads="1"/>
          </p:cNvPicPr>
          <p:nvPr/>
        </p:nvPicPr>
        <p:blipFill>
          <a:blip r:embed="rId4"/>
          <a:srcRect t="6383" r="5743" b="8510"/>
          <a:stretch>
            <a:fillRect/>
          </a:stretch>
        </p:blipFill>
        <p:spPr bwMode="auto">
          <a:xfrm>
            <a:off x="4714876" y="4000504"/>
            <a:ext cx="4214842" cy="2673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00" t="21650" r="6601" b="31100"/>
          <a:stretch/>
        </p:blipFill>
        <p:spPr>
          <a:xfrm>
            <a:off x="2987824" y="1154205"/>
            <a:ext cx="3370094" cy="2570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m para SÃO VICENTE DE PAULO"/>
          <p:cNvPicPr>
            <a:picLocks noChangeAspect="1" noChangeArrowheads="1"/>
          </p:cNvPicPr>
          <p:nvPr/>
        </p:nvPicPr>
        <p:blipFill>
          <a:blip r:embed="rId2"/>
          <a:srcRect r="13109" b="65950"/>
          <a:stretch>
            <a:fillRect/>
          </a:stretch>
        </p:blipFill>
        <p:spPr bwMode="auto">
          <a:xfrm>
            <a:off x="0" y="1"/>
            <a:ext cx="2000216" cy="1000108"/>
          </a:xfrm>
          <a:prstGeom prst="rect">
            <a:avLst/>
          </a:prstGeom>
          <a:noFill/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928794" y="285728"/>
            <a:ext cx="6786610" cy="10715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ATIVIDADE SÓCIO-CULTURAL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4" descr="C:\Users\Luana\Desktop\FOTOS CSVP\JARDIM1.jpg"/>
          <p:cNvPicPr>
            <a:picLocks noChangeAspect="1" noChangeArrowheads="1"/>
          </p:cNvPicPr>
          <p:nvPr/>
        </p:nvPicPr>
        <p:blipFill>
          <a:blip r:embed="rId3"/>
          <a:srcRect l="15325" r="12644"/>
          <a:stretch>
            <a:fillRect/>
          </a:stretch>
        </p:blipFill>
        <p:spPr bwMode="auto">
          <a:xfrm>
            <a:off x="3286116" y="1357298"/>
            <a:ext cx="2571768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C:\Users\Luana\Desktop\FOTOS CSVP\NATAL 7.jpg"/>
          <p:cNvPicPr>
            <a:picLocks noChangeAspect="1" noChangeArrowheads="1"/>
          </p:cNvPicPr>
          <p:nvPr/>
        </p:nvPicPr>
        <p:blipFill>
          <a:blip r:embed="rId4"/>
          <a:srcRect t="23787" r="9999" b="5468"/>
          <a:stretch>
            <a:fillRect/>
          </a:stretch>
        </p:blipFill>
        <p:spPr bwMode="auto">
          <a:xfrm>
            <a:off x="6072198" y="1357298"/>
            <a:ext cx="2857519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Luana\Downloads\IMG-20181126-WA0064.jpg"/>
          <p:cNvPicPr>
            <a:picLocks noChangeAspect="1" noChangeArrowheads="1"/>
          </p:cNvPicPr>
          <p:nvPr/>
        </p:nvPicPr>
        <p:blipFill>
          <a:blip r:embed="rId5"/>
          <a:srcRect t="14844" b="12646"/>
          <a:stretch>
            <a:fillRect/>
          </a:stretch>
        </p:blipFill>
        <p:spPr bwMode="auto">
          <a:xfrm>
            <a:off x="214283" y="1357298"/>
            <a:ext cx="2857520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4376</TotalTime>
  <Words>145</Words>
  <Application>Microsoft Office PowerPoint</Application>
  <PresentationFormat>Apresentação na tela (4:3)</PresentationFormat>
  <Paragraphs>80</Paragraphs>
  <Slides>40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1" baseType="lpstr">
      <vt:lpstr>Tema do Office</vt:lpstr>
      <vt:lpstr>CASA DE SÃO VICENTE DE PAULO</vt:lpstr>
      <vt:lpstr>SUBVENÇÃO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OBESIDADE PANORAMA ATUAL</dc:title>
  <dc:creator>usuario</dc:creator>
  <cp:lastModifiedBy>Luana Dias</cp:lastModifiedBy>
  <cp:revision>166</cp:revision>
  <dcterms:created xsi:type="dcterms:W3CDTF">2014-11-05T13:33:54Z</dcterms:created>
  <dcterms:modified xsi:type="dcterms:W3CDTF">2018-11-27T20:07:38Z</dcterms:modified>
</cp:coreProperties>
</file>