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92" r:id="rId2"/>
    <p:sldId id="620" r:id="rId3"/>
    <p:sldId id="621" r:id="rId4"/>
    <p:sldId id="622" r:id="rId5"/>
    <p:sldId id="626" r:id="rId6"/>
    <p:sldId id="627" r:id="rId7"/>
    <p:sldId id="638" r:id="rId8"/>
    <p:sldId id="617" r:id="rId9"/>
    <p:sldId id="618" r:id="rId10"/>
    <p:sldId id="629" r:id="rId11"/>
    <p:sldId id="623" r:id="rId12"/>
    <p:sldId id="637" r:id="rId13"/>
    <p:sldId id="639" r:id="rId14"/>
    <p:sldId id="628" r:id="rId15"/>
    <p:sldId id="641" r:id="rId16"/>
    <p:sldId id="624" r:id="rId17"/>
    <p:sldId id="625" r:id="rId18"/>
    <p:sldId id="640" r:id="rId19"/>
    <p:sldId id="630" r:id="rId20"/>
    <p:sldId id="631" r:id="rId21"/>
    <p:sldId id="632" r:id="rId22"/>
    <p:sldId id="634" r:id="rId23"/>
    <p:sldId id="633" r:id="rId24"/>
    <p:sldId id="636" r:id="rId25"/>
    <p:sldId id="635" r:id="rId26"/>
    <p:sldId id="619" r:id="rId27"/>
    <p:sldId id="27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729"/>
    <a:srgbClr val="ECF5E7"/>
    <a:srgbClr val="515C6F"/>
    <a:srgbClr val="84878D"/>
    <a:srgbClr val="85B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43DAF-EB30-45B9-9939-40C1A58F5E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7843ECA-42B8-45A8-9B0A-0D4926EDD78B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t-BR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Aos funcionários: </a:t>
          </a:r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conforto e segurança.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FD913-7492-4B3C-A55F-133435C9BE71}" type="parTrans" cxnId="{8DE6BA12-BB45-42FE-8D44-1125233F7257}">
      <dgm:prSet/>
      <dgm:spPr/>
      <dgm:t>
        <a:bodyPr/>
        <a:lstStyle/>
        <a:p>
          <a:pPr algn="just"/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72794F-6511-4202-9222-8D4175104636}" type="sibTrans" cxnId="{8DE6BA12-BB45-42FE-8D44-1125233F7257}">
      <dgm:prSet/>
      <dgm:spPr/>
      <dgm:t>
        <a:bodyPr/>
        <a:lstStyle/>
        <a:p>
          <a:pPr algn="just"/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03E0F-5BFD-46CA-B905-F6AB92E89834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t-BR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Aos clientes: </a:t>
          </a:r>
          <a:r>
            <a:rPr lang="pt-BR" sz="2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ambiente</a:t>
          </a:r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saudável, aconchegante e confortável. 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53E74-1C3F-4412-A31A-69AF7A24546E}" type="parTrans" cxnId="{8227E76F-0D68-41C8-9EF9-379B198F293E}">
      <dgm:prSet/>
      <dgm:spPr/>
      <dgm:t>
        <a:bodyPr/>
        <a:lstStyle/>
        <a:p>
          <a:pPr algn="just"/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2C3520-0002-4FE3-912F-592858390708}" type="sibTrans" cxnId="{8227E76F-0D68-41C8-9EF9-379B198F293E}">
      <dgm:prSet/>
      <dgm:spPr/>
      <dgm:t>
        <a:bodyPr/>
        <a:lstStyle/>
        <a:p>
          <a:pPr algn="just"/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A6BAD2-F651-4428-BB17-8C9DF8601658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t-BR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Às operações: </a:t>
          </a:r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fluxo de trabalho mais racional, ↓ tempo de produção, ↓ de custos, </a:t>
          </a:r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</a:t>
          </a:r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dos níveis de eficiência administrativa e operacional. 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771D8-246F-480E-8A9B-7D8CEBE84BA0}" type="parTrans" cxnId="{01336014-93DB-4102-826E-B88130B61AD3}">
      <dgm:prSet/>
      <dgm:spPr/>
      <dgm:t>
        <a:bodyPr/>
        <a:lstStyle/>
        <a:p>
          <a:pPr algn="just"/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255519-4E30-4CD7-9B7B-2F805D2FF7AD}" type="sibTrans" cxnId="{01336014-93DB-4102-826E-B88130B61AD3}">
      <dgm:prSet/>
      <dgm:spPr/>
      <dgm:t>
        <a:bodyPr/>
        <a:lstStyle/>
        <a:p>
          <a:pPr algn="just"/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009A4-6F07-48EC-8DF9-CA00979A4D18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pt-BR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Ao espaço físico: </a:t>
          </a:r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flexibilidade na disposição dos equipamentos, móveis e áreas físicas, ampliação dessas áreas. 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50DFC-844C-4F04-92B5-7ABB9A16651B}" type="parTrans" cxnId="{4CBF7D0C-275E-49C7-BEDC-64C0822DBD1B}">
      <dgm:prSet/>
      <dgm:spPr/>
      <dgm:t>
        <a:bodyPr/>
        <a:lstStyle/>
        <a:p>
          <a:pPr algn="just"/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45A26-3306-4966-92B0-4AF93A10C30B}" type="sibTrans" cxnId="{4CBF7D0C-275E-49C7-BEDC-64C0822DBD1B}">
      <dgm:prSet/>
      <dgm:spPr/>
      <dgm:t>
        <a:bodyPr/>
        <a:lstStyle/>
        <a:p>
          <a:pPr algn="just"/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818C8-2490-4507-821C-FDA7C22CE1A4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>
            <a:tabLst/>
          </a:pPr>
          <a:r>
            <a:rPr lang="pt-BR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À empresa: </a:t>
          </a:r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integração dos processos  e elementos envolvidos em sua execução, com resultados no </a:t>
          </a:r>
          <a:r>
            <a: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 dos níveis de qualidade, produtividade e eliminação dos desperdícios. 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EC6275-3485-42F6-AA55-25FAF6C645D3}" type="parTrans" cxnId="{B458268A-5FCE-4D73-9C1E-6B0CA21A1B17}">
      <dgm:prSet/>
      <dgm:spPr/>
      <dgm:t>
        <a:bodyPr/>
        <a:lstStyle/>
        <a:p>
          <a:endParaRPr lang="pt-BR"/>
        </a:p>
      </dgm:t>
    </dgm:pt>
    <dgm:pt modelId="{94CB4072-890D-4A6C-8ECC-BD97A2BC8D18}" type="sibTrans" cxnId="{B458268A-5FCE-4D73-9C1E-6B0CA21A1B17}">
      <dgm:prSet/>
      <dgm:spPr/>
      <dgm:t>
        <a:bodyPr/>
        <a:lstStyle/>
        <a:p>
          <a:endParaRPr lang="pt-BR"/>
        </a:p>
      </dgm:t>
    </dgm:pt>
    <dgm:pt modelId="{95A1C397-DA32-4E7B-941B-8D511C978875}" type="pres">
      <dgm:prSet presAssocID="{7A643DAF-EB30-45B9-9939-40C1A58F5E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D9746EE-6E82-4E95-94BB-1DACA112DAC5}" type="pres">
      <dgm:prSet presAssocID="{D7843ECA-42B8-45A8-9B0A-0D4926EDD78B}" presName="parentLin" presStyleCnt="0"/>
      <dgm:spPr/>
    </dgm:pt>
    <dgm:pt modelId="{6FEF3010-9D3F-4519-AF91-2B7435EE713D}" type="pres">
      <dgm:prSet presAssocID="{D7843ECA-42B8-45A8-9B0A-0D4926EDD78B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20CD3F91-9707-4605-9EE9-135434B984F0}" type="pres">
      <dgm:prSet presAssocID="{D7843ECA-42B8-45A8-9B0A-0D4926EDD78B}" presName="parentText" presStyleLbl="node1" presStyleIdx="0" presStyleCnt="5" custScaleX="150037" custScaleY="16568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55DB88-FC7B-4199-831D-DB659872BDCB}" type="pres">
      <dgm:prSet presAssocID="{D7843ECA-42B8-45A8-9B0A-0D4926EDD78B}" presName="negativeSpace" presStyleCnt="0"/>
      <dgm:spPr/>
    </dgm:pt>
    <dgm:pt modelId="{42E7676A-5FA0-494E-A3F6-62AC355089A1}" type="pres">
      <dgm:prSet presAssocID="{D7843ECA-42B8-45A8-9B0A-0D4926EDD78B}" presName="childText" presStyleLbl="conFgAcc1" presStyleIdx="0" presStyleCnt="5">
        <dgm:presLayoutVars>
          <dgm:bulletEnabled val="1"/>
        </dgm:presLayoutVars>
      </dgm:prSet>
      <dgm:spPr/>
    </dgm:pt>
    <dgm:pt modelId="{9066DA17-4430-477C-A137-535B938110B3}" type="pres">
      <dgm:prSet presAssocID="{9F72794F-6511-4202-9222-8D4175104636}" presName="spaceBetweenRectangles" presStyleCnt="0"/>
      <dgm:spPr/>
    </dgm:pt>
    <dgm:pt modelId="{4BAFEA47-7C52-48A5-A6D8-994EF1D77DB6}" type="pres">
      <dgm:prSet presAssocID="{27E03E0F-5BFD-46CA-B905-F6AB92E89834}" presName="parentLin" presStyleCnt="0"/>
      <dgm:spPr/>
    </dgm:pt>
    <dgm:pt modelId="{93F865F6-AC09-4B9C-AF90-6D50323C5152}" type="pres">
      <dgm:prSet presAssocID="{27E03E0F-5BFD-46CA-B905-F6AB92E89834}" presName="parentLeftMargin" presStyleLbl="node1" presStyleIdx="0" presStyleCnt="5"/>
      <dgm:spPr/>
      <dgm:t>
        <a:bodyPr/>
        <a:lstStyle/>
        <a:p>
          <a:endParaRPr lang="pt-BR"/>
        </a:p>
      </dgm:t>
    </dgm:pt>
    <dgm:pt modelId="{5FC9349C-105F-4023-A20F-3B061A14DFF0}" type="pres">
      <dgm:prSet presAssocID="{27E03E0F-5BFD-46CA-B905-F6AB92E89834}" presName="parentText" presStyleLbl="node1" presStyleIdx="1" presStyleCnt="5" custScaleX="150037" custScaleY="13418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D2823F-3CBE-420F-9456-8CFD0DD0350C}" type="pres">
      <dgm:prSet presAssocID="{27E03E0F-5BFD-46CA-B905-F6AB92E89834}" presName="negativeSpace" presStyleCnt="0"/>
      <dgm:spPr/>
    </dgm:pt>
    <dgm:pt modelId="{3ABB2888-1B6B-4C26-99DC-4D5C1A1B2F41}" type="pres">
      <dgm:prSet presAssocID="{27E03E0F-5BFD-46CA-B905-F6AB92E89834}" presName="childText" presStyleLbl="conFgAcc1" presStyleIdx="1" presStyleCnt="5">
        <dgm:presLayoutVars>
          <dgm:bulletEnabled val="1"/>
        </dgm:presLayoutVars>
      </dgm:prSet>
      <dgm:spPr/>
    </dgm:pt>
    <dgm:pt modelId="{A350450C-4DA1-43DC-91C7-0551697583C1}" type="pres">
      <dgm:prSet presAssocID="{AA2C3520-0002-4FE3-912F-592858390708}" presName="spaceBetweenRectangles" presStyleCnt="0"/>
      <dgm:spPr/>
    </dgm:pt>
    <dgm:pt modelId="{7AEDADE5-17AD-44D6-9DF9-84E6B7724202}" type="pres">
      <dgm:prSet presAssocID="{FEA6BAD2-F651-4428-BB17-8C9DF8601658}" presName="parentLin" presStyleCnt="0"/>
      <dgm:spPr/>
    </dgm:pt>
    <dgm:pt modelId="{5E6DD7C6-8B5D-4977-853A-72C842F83622}" type="pres">
      <dgm:prSet presAssocID="{FEA6BAD2-F651-4428-BB17-8C9DF8601658}" presName="parentLeftMargin" presStyleLbl="node1" presStyleIdx="1" presStyleCnt="5"/>
      <dgm:spPr/>
      <dgm:t>
        <a:bodyPr/>
        <a:lstStyle/>
        <a:p>
          <a:endParaRPr lang="pt-BR"/>
        </a:p>
      </dgm:t>
    </dgm:pt>
    <dgm:pt modelId="{DA7B31E4-3A2C-4166-8B83-4249922A6136}" type="pres">
      <dgm:prSet presAssocID="{FEA6BAD2-F651-4428-BB17-8C9DF8601658}" presName="parentText" presStyleLbl="node1" presStyleIdx="2" presStyleCnt="5" custScaleX="150037" custScaleY="18584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C87F1F-602C-44B4-8505-5ABEE91572FF}" type="pres">
      <dgm:prSet presAssocID="{FEA6BAD2-F651-4428-BB17-8C9DF8601658}" presName="negativeSpace" presStyleCnt="0"/>
      <dgm:spPr/>
    </dgm:pt>
    <dgm:pt modelId="{122E1831-D875-4E8D-A859-0B25C067F605}" type="pres">
      <dgm:prSet presAssocID="{FEA6BAD2-F651-4428-BB17-8C9DF8601658}" presName="childText" presStyleLbl="conFgAcc1" presStyleIdx="2" presStyleCnt="5">
        <dgm:presLayoutVars>
          <dgm:bulletEnabled val="1"/>
        </dgm:presLayoutVars>
      </dgm:prSet>
      <dgm:spPr/>
    </dgm:pt>
    <dgm:pt modelId="{A67AD655-89A4-4E80-9E9A-D99BAD970F65}" type="pres">
      <dgm:prSet presAssocID="{C7255519-4E30-4CD7-9B7B-2F805D2FF7AD}" presName="spaceBetweenRectangles" presStyleCnt="0"/>
      <dgm:spPr/>
    </dgm:pt>
    <dgm:pt modelId="{5249DCF5-35B9-45F5-8D95-5A3A4354F1F8}" type="pres">
      <dgm:prSet presAssocID="{437009A4-6F07-48EC-8DF9-CA00979A4D18}" presName="parentLin" presStyleCnt="0"/>
      <dgm:spPr/>
    </dgm:pt>
    <dgm:pt modelId="{9F2DF33C-11C3-4106-8CE3-259E2D5C9C6D}" type="pres">
      <dgm:prSet presAssocID="{437009A4-6F07-48EC-8DF9-CA00979A4D18}" presName="parentLeftMargin" presStyleLbl="node1" presStyleIdx="2" presStyleCnt="5"/>
      <dgm:spPr/>
      <dgm:t>
        <a:bodyPr/>
        <a:lstStyle/>
        <a:p>
          <a:endParaRPr lang="pt-BR"/>
        </a:p>
      </dgm:t>
    </dgm:pt>
    <dgm:pt modelId="{9FB33447-5E51-4DF3-B950-B9C084E1287F}" type="pres">
      <dgm:prSet presAssocID="{437009A4-6F07-48EC-8DF9-CA00979A4D18}" presName="parentText" presStyleLbl="node1" presStyleIdx="3" presStyleCnt="5" custScaleX="146554" custScaleY="18399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53FCD1-8803-4B1E-A0B5-E3C996BA4CB4}" type="pres">
      <dgm:prSet presAssocID="{437009A4-6F07-48EC-8DF9-CA00979A4D18}" presName="negativeSpace" presStyleCnt="0"/>
      <dgm:spPr/>
    </dgm:pt>
    <dgm:pt modelId="{5D29D012-8112-4D7D-A85F-DFED0A17EFF6}" type="pres">
      <dgm:prSet presAssocID="{437009A4-6F07-48EC-8DF9-CA00979A4D18}" presName="childText" presStyleLbl="conFgAcc1" presStyleIdx="3" presStyleCnt="5">
        <dgm:presLayoutVars>
          <dgm:bulletEnabled val="1"/>
        </dgm:presLayoutVars>
      </dgm:prSet>
      <dgm:spPr/>
    </dgm:pt>
    <dgm:pt modelId="{4361D42B-308F-4965-B6D8-A07AF91A80CD}" type="pres">
      <dgm:prSet presAssocID="{45045A26-3306-4966-92B0-4AF93A10C30B}" presName="spaceBetweenRectangles" presStyleCnt="0"/>
      <dgm:spPr/>
    </dgm:pt>
    <dgm:pt modelId="{710C48EB-0EA1-4C15-93E3-96159DD567AE}" type="pres">
      <dgm:prSet presAssocID="{315818C8-2490-4507-821C-FDA7C22CE1A4}" presName="parentLin" presStyleCnt="0"/>
      <dgm:spPr/>
    </dgm:pt>
    <dgm:pt modelId="{09E651C9-F68B-495D-BA4A-38EE74CF5B62}" type="pres">
      <dgm:prSet presAssocID="{315818C8-2490-4507-821C-FDA7C22CE1A4}" presName="parentLeftMargin" presStyleLbl="node1" presStyleIdx="3" presStyleCnt="5" custScaleX="150037" custScaleY="183990"/>
      <dgm:spPr/>
      <dgm:t>
        <a:bodyPr/>
        <a:lstStyle/>
        <a:p>
          <a:endParaRPr lang="pt-BR"/>
        </a:p>
      </dgm:t>
    </dgm:pt>
    <dgm:pt modelId="{D7D0BBDE-4FF7-4BE9-8605-53D676A76019}" type="pres">
      <dgm:prSet presAssocID="{315818C8-2490-4507-821C-FDA7C22CE1A4}" presName="parentText" presStyleLbl="node1" presStyleIdx="4" presStyleCnt="5" custScaleX="205286" custScaleY="24039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9274F5-C628-4B19-968E-0AE54B8BD79C}" type="pres">
      <dgm:prSet presAssocID="{315818C8-2490-4507-821C-FDA7C22CE1A4}" presName="negativeSpace" presStyleCnt="0"/>
      <dgm:spPr/>
    </dgm:pt>
    <dgm:pt modelId="{7CE998BC-EF7A-4B94-B879-C51D59C87DEB}" type="pres">
      <dgm:prSet presAssocID="{315818C8-2490-4507-821C-FDA7C22CE1A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CBF7D0C-275E-49C7-BEDC-64C0822DBD1B}" srcId="{7A643DAF-EB30-45B9-9939-40C1A58F5E28}" destId="{437009A4-6F07-48EC-8DF9-CA00979A4D18}" srcOrd="3" destOrd="0" parTransId="{C8E50DFC-844C-4F04-92B5-7ABB9A16651B}" sibTransId="{45045A26-3306-4966-92B0-4AF93A10C30B}"/>
    <dgm:cxn modelId="{67FCAA16-DCE5-4FB4-A49A-1FE98FE27A31}" type="presOf" srcId="{27E03E0F-5BFD-46CA-B905-F6AB92E89834}" destId="{5FC9349C-105F-4023-A20F-3B061A14DFF0}" srcOrd="1" destOrd="0" presId="urn:microsoft.com/office/officeart/2005/8/layout/list1"/>
    <dgm:cxn modelId="{ED5FDBC8-40F5-4D67-8CB8-567C2D9EFAB4}" type="presOf" srcId="{315818C8-2490-4507-821C-FDA7C22CE1A4}" destId="{09E651C9-F68B-495D-BA4A-38EE74CF5B62}" srcOrd="0" destOrd="0" presId="urn:microsoft.com/office/officeart/2005/8/layout/list1"/>
    <dgm:cxn modelId="{B5A1E036-5ECA-4C7E-AF6B-F448D1AEEC56}" type="presOf" srcId="{D7843ECA-42B8-45A8-9B0A-0D4926EDD78B}" destId="{20CD3F91-9707-4605-9EE9-135434B984F0}" srcOrd="1" destOrd="0" presId="urn:microsoft.com/office/officeart/2005/8/layout/list1"/>
    <dgm:cxn modelId="{F546A43A-9638-4139-B125-05CAAC5292AC}" type="presOf" srcId="{437009A4-6F07-48EC-8DF9-CA00979A4D18}" destId="{9FB33447-5E51-4DF3-B950-B9C084E1287F}" srcOrd="1" destOrd="0" presId="urn:microsoft.com/office/officeart/2005/8/layout/list1"/>
    <dgm:cxn modelId="{2BBB3E33-C1F5-43B8-8D11-5F40AB934A9A}" type="presOf" srcId="{D7843ECA-42B8-45A8-9B0A-0D4926EDD78B}" destId="{6FEF3010-9D3F-4519-AF91-2B7435EE713D}" srcOrd="0" destOrd="0" presId="urn:microsoft.com/office/officeart/2005/8/layout/list1"/>
    <dgm:cxn modelId="{8227E76F-0D68-41C8-9EF9-379B198F293E}" srcId="{7A643DAF-EB30-45B9-9939-40C1A58F5E28}" destId="{27E03E0F-5BFD-46CA-B905-F6AB92E89834}" srcOrd="1" destOrd="0" parTransId="{2EB53E74-1C3F-4412-A31A-69AF7A24546E}" sibTransId="{AA2C3520-0002-4FE3-912F-592858390708}"/>
    <dgm:cxn modelId="{CB807E7E-7D65-4936-B508-42E178E22B80}" type="presOf" srcId="{27E03E0F-5BFD-46CA-B905-F6AB92E89834}" destId="{93F865F6-AC09-4B9C-AF90-6D50323C5152}" srcOrd="0" destOrd="0" presId="urn:microsoft.com/office/officeart/2005/8/layout/list1"/>
    <dgm:cxn modelId="{01336014-93DB-4102-826E-B88130B61AD3}" srcId="{7A643DAF-EB30-45B9-9939-40C1A58F5E28}" destId="{FEA6BAD2-F651-4428-BB17-8C9DF8601658}" srcOrd="2" destOrd="0" parTransId="{DDE771D8-246F-480E-8A9B-7D8CEBE84BA0}" sibTransId="{C7255519-4E30-4CD7-9B7B-2F805D2FF7AD}"/>
    <dgm:cxn modelId="{4F1A3A74-52A4-46BD-ADDD-B7DB624106F5}" type="presOf" srcId="{FEA6BAD2-F651-4428-BB17-8C9DF8601658}" destId="{DA7B31E4-3A2C-4166-8B83-4249922A6136}" srcOrd="1" destOrd="0" presId="urn:microsoft.com/office/officeart/2005/8/layout/list1"/>
    <dgm:cxn modelId="{687729B9-C506-4376-B12E-5A50CC3F3020}" type="presOf" srcId="{437009A4-6F07-48EC-8DF9-CA00979A4D18}" destId="{9F2DF33C-11C3-4106-8CE3-259E2D5C9C6D}" srcOrd="0" destOrd="0" presId="urn:microsoft.com/office/officeart/2005/8/layout/list1"/>
    <dgm:cxn modelId="{140A9A24-D72E-4C59-99E0-F031F803C5BB}" type="presOf" srcId="{315818C8-2490-4507-821C-FDA7C22CE1A4}" destId="{D7D0BBDE-4FF7-4BE9-8605-53D676A76019}" srcOrd="1" destOrd="0" presId="urn:microsoft.com/office/officeart/2005/8/layout/list1"/>
    <dgm:cxn modelId="{B149EAA2-A643-42D4-906D-46255703F5F9}" type="presOf" srcId="{7A643DAF-EB30-45B9-9939-40C1A58F5E28}" destId="{95A1C397-DA32-4E7B-941B-8D511C978875}" srcOrd="0" destOrd="0" presId="urn:microsoft.com/office/officeart/2005/8/layout/list1"/>
    <dgm:cxn modelId="{B458268A-5FCE-4D73-9C1E-6B0CA21A1B17}" srcId="{7A643DAF-EB30-45B9-9939-40C1A58F5E28}" destId="{315818C8-2490-4507-821C-FDA7C22CE1A4}" srcOrd="4" destOrd="0" parTransId="{21EC6275-3485-42F6-AA55-25FAF6C645D3}" sibTransId="{94CB4072-890D-4A6C-8ECC-BD97A2BC8D18}"/>
    <dgm:cxn modelId="{8DE6BA12-BB45-42FE-8D44-1125233F7257}" srcId="{7A643DAF-EB30-45B9-9939-40C1A58F5E28}" destId="{D7843ECA-42B8-45A8-9B0A-0D4926EDD78B}" srcOrd="0" destOrd="0" parTransId="{0D9FD913-7492-4B3C-A55F-133435C9BE71}" sibTransId="{9F72794F-6511-4202-9222-8D4175104636}"/>
    <dgm:cxn modelId="{9A522E78-2711-4227-8463-878183DA373B}" type="presOf" srcId="{FEA6BAD2-F651-4428-BB17-8C9DF8601658}" destId="{5E6DD7C6-8B5D-4977-853A-72C842F83622}" srcOrd="0" destOrd="0" presId="urn:microsoft.com/office/officeart/2005/8/layout/list1"/>
    <dgm:cxn modelId="{04B660A4-1675-4887-9EC7-D9A76544CDFA}" type="presParOf" srcId="{95A1C397-DA32-4E7B-941B-8D511C978875}" destId="{DD9746EE-6E82-4E95-94BB-1DACA112DAC5}" srcOrd="0" destOrd="0" presId="urn:microsoft.com/office/officeart/2005/8/layout/list1"/>
    <dgm:cxn modelId="{D98427A5-B24F-46E6-916A-DA443F0302DC}" type="presParOf" srcId="{DD9746EE-6E82-4E95-94BB-1DACA112DAC5}" destId="{6FEF3010-9D3F-4519-AF91-2B7435EE713D}" srcOrd="0" destOrd="0" presId="urn:microsoft.com/office/officeart/2005/8/layout/list1"/>
    <dgm:cxn modelId="{F9BED973-90AB-4D75-9E3A-7E05B7A978D3}" type="presParOf" srcId="{DD9746EE-6E82-4E95-94BB-1DACA112DAC5}" destId="{20CD3F91-9707-4605-9EE9-135434B984F0}" srcOrd="1" destOrd="0" presId="urn:microsoft.com/office/officeart/2005/8/layout/list1"/>
    <dgm:cxn modelId="{A1FC7156-F4D5-4796-A33A-F01036AA6706}" type="presParOf" srcId="{95A1C397-DA32-4E7B-941B-8D511C978875}" destId="{7A55DB88-FC7B-4199-831D-DB659872BDCB}" srcOrd="1" destOrd="0" presId="urn:microsoft.com/office/officeart/2005/8/layout/list1"/>
    <dgm:cxn modelId="{B993E778-67CF-46CD-A55B-3564E75FC36F}" type="presParOf" srcId="{95A1C397-DA32-4E7B-941B-8D511C978875}" destId="{42E7676A-5FA0-494E-A3F6-62AC355089A1}" srcOrd="2" destOrd="0" presId="urn:microsoft.com/office/officeart/2005/8/layout/list1"/>
    <dgm:cxn modelId="{1E7241AB-EB89-4449-9F86-511357364792}" type="presParOf" srcId="{95A1C397-DA32-4E7B-941B-8D511C978875}" destId="{9066DA17-4430-477C-A137-535B938110B3}" srcOrd="3" destOrd="0" presId="urn:microsoft.com/office/officeart/2005/8/layout/list1"/>
    <dgm:cxn modelId="{504E2131-E25A-4156-934C-01A52F1876C1}" type="presParOf" srcId="{95A1C397-DA32-4E7B-941B-8D511C978875}" destId="{4BAFEA47-7C52-48A5-A6D8-994EF1D77DB6}" srcOrd="4" destOrd="0" presId="urn:microsoft.com/office/officeart/2005/8/layout/list1"/>
    <dgm:cxn modelId="{F615F846-756B-43E2-BB4B-156C305E6C63}" type="presParOf" srcId="{4BAFEA47-7C52-48A5-A6D8-994EF1D77DB6}" destId="{93F865F6-AC09-4B9C-AF90-6D50323C5152}" srcOrd="0" destOrd="0" presId="urn:microsoft.com/office/officeart/2005/8/layout/list1"/>
    <dgm:cxn modelId="{90FC8B8B-654C-407E-A638-AC23277BD29B}" type="presParOf" srcId="{4BAFEA47-7C52-48A5-A6D8-994EF1D77DB6}" destId="{5FC9349C-105F-4023-A20F-3B061A14DFF0}" srcOrd="1" destOrd="0" presId="urn:microsoft.com/office/officeart/2005/8/layout/list1"/>
    <dgm:cxn modelId="{01F0044B-0013-461C-9095-E32164DDA83B}" type="presParOf" srcId="{95A1C397-DA32-4E7B-941B-8D511C978875}" destId="{75D2823F-3CBE-420F-9456-8CFD0DD0350C}" srcOrd="5" destOrd="0" presId="urn:microsoft.com/office/officeart/2005/8/layout/list1"/>
    <dgm:cxn modelId="{AC1E1FED-0E73-4F47-A11E-DBDE1794114C}" type="presParOf" srcId="{95A1C397-DA32-4E7B-941B-8D511C978875}" destId="{3ABB2888-1B6B-4C26-99DC-4D5C1A1B2F41}" srcOrd="6" destOrd="0" presId="urn:microsoft.com/office/officeart/2005/8/layout/list1"/>
    <dgm:cxn modelId="{24C5327C-A2D1-43D5-83D9-8E5E11B6A2EF}" type="presParOf" srcId="{95A1C397-DA32-4E7B-941B-8D511C978875}" destId="{A350450C-4DA1-43DC-91C7-0551697583C1}" srcOrd="7" destOrd="0" presId="urn:microsoft.com/office/officeart/2005/8/layout/list1"/>
    <dgm:cxn modelId="{869AC50B-35B3-4BDD-81AF-0F39A430580E}" type="presParOf" srcId="{95A1C397-DA32-4E7B-941B-8D511C978875}" destId="{7AEDADE5-17AD-44D6-9DF9-84E6B7724202}" srcOrd="8" destOrd="0" presId="urn:microsoft.com/office/officeart/2005/8/layout/list1"/>
    <dgm:cxn modelId="{519DB595-4DEF-4F33-A264-F66106F54047}" type="presParOf" srcId="{7AEDADE5-17AD-44D6-9DF9-84E6B7724202}" destId="{5E6DD7C6-8B5D-4977-853A-72C842F83622}" srcOrd="0" destOrd="0" presId="urn:microsoft.com/office/officeart/2005/8/layout/list1"/>
    <dgm:cxn modelId="{C2C53B07-292B-4130-9C0D-1D95B1BC6342}" type="presParOf" srcId="{7AEDADE5-17AD-44D6-9DF9-84E6B7724202}" destId="{DA7B31E4-3A2C-4166-8B83-4249922A6136}" srcOrd="1" destOrd="0" presId="urn:microsoft.com/office/officeart/2005/8/layout/list1"/>
    <dgm:cxn modelId="{27D70F8F-E0C6-4C9D-83FD-48EC0FD73FE1}" type="presParOf" srcId="{95A1C397-DA32-4E7B-941B-8D511C978875}" destId="{62C87F1F-602C-44B4-8505-5ABEE91572FF}" srcOrd="9" destOrd="0" presId="urn:microsoft.com/office/officeart/2005/8/layout/list1"/>
    <dgm:cxn modelId="{99F75BE9-F627-4C38-A202-DAC9179A3673}" type="presParOf" srcId="{95A1C397-DA32-4E7B-941B-8D511C978875}" destId="{122E1831-D875-4E8D-A859-0B25C067F605}" srcOrd="10" destOrd="0" presId="urn:microsoft.com/office/officeart/2005/8/layout/list1"/>
    <dgm:cxn modelId="{08C204DE-95AB-4C08-B7F7-309ABE375F8D}" type="presParOf" srcId="{95A1C397-DA32-4E7B-941B-8D511C978875}" destId="{A67AD655-89A4-4E80-9E9A-D99BAD970F65}" srcOrd="11" destOrd="0" presId="urn:microsoft.com/office/officeart/2005/8/layout/list1"/>
    <dgm:cxn modelId="{0ECECA39-C39E-471B-A389-0FF2ABD1E8FE}" type="presParOf" srcId="{95A1C397-DA32-4E7B-941B-8D511C978875}" destId="{5249DCF5-35B9-45F5-8D95-5A3A4354F1F8}" srcOrd="12" destOrd="0" presId="urn:microsoft.com/office/officeart/2005/8/layout/list1"/>
    <dgm:cxn modelId="{51BFB437-BD78-494B-B313-D5B1C7FD0579}" type="presParOf" srcId="{5249DCF5-35B9-45F5-8D95-5A3A4354F1F8}" destId="{9F2DF33C-11C3-4106-8CE3-259E2D5C9C6D}" srcOrd="0" destOrd="0" presId="urn:microsoft.com/office/officeart/2005/8/layout/list1"/>
    <dgm:cxn modelId="{8EF06763-5BDC-4711-BB94-9061C6582720}" type="presParOf" srcId="{5249DCF5-35B9-45F5-8D95-5A3A4354F1F8}" destId="{9FB33447-5E51-4DF3-B950-B9C084E1287F}" srcOrd="1" destOrd="0" presId="urn:microsoft.com/office/officeart/2005/8/layout/list1"/>
    <dgm:cxn modelId="{A68EA36B-16D4-4E9B-A8C8-3802CBF857C6}" type="presParOf" srcId="{95A1C397-DA32-4E7B-941B-8D511C978875}" destId="{2A53FCD1-8803-4B1E-A0B5-E3C996BA4CB4}" srcOrd="13" destOrd="0" presId="urn:microsoft.com/office/officeart/2005/8/layout/list1"/>
    <dgm:cxn modelId="{19921AD5-C794-41CC-811A-FE8E18F81E5A}" type="presParOf" srcId="{95A1C397-DA32-4E7B-941B-8D511C978875}" destId="{5D29D012-8112-4D7D-A85F-DFED0A17EFF6}" srcOrd="14" destOrd="0" presId="urn:microsoft.com/office/officeart/2005/8/layout/list1"/>
    <dgm:cxn modelId="{2923A820-D55D-491F-B2D2-53AB0701608F}" type="presParOf" srcId="{95A1C397-DA32-4E7B-941B-8D511C978875}" destId="{4361D42B-308F-4965-B6D8-A07AF91A80CD}" srcOrd="15" destOrd="0" presId="urn:microsoft.com/office/officeart/2005/8/layout/list1"/>
    <dgm:cxn modelId="{5729379F-C606-4181-828E-02C238DF96C0}" type="presParOf" srcId="{95A1C397-DA32-4E7B-941B-8D511C978875}" destId="{710C48EB-0EA1-4C15-93E3-96159DD567AE}" srcOrd="16" destOrd="0" presId="urn:microsoft.com/office/officeart/2005/8/layout/list1"/>
    <dgm:cxn modelId="{6E7A7553-6648-4E1C-89BB-69254DF63F6F}" type="presParOf" srcId="{710C48EB-0EA1-4C15-93E3-96159DD567AE}" destId="{09E651C9-F68B-495D-BA4A-38EE74CF5B62}" srcOrd="0" destOrd="0" presId="urn:microsoft.com/office/officeart/2005/8/layout/list1"/>
    <dgm:cxn modelId="{6E92E1F8-9BA9-46C5-BFAE-CB607D3293E5}" type="presParOf" srcId="{710C48EB-0EA1-4C15-93E3-96159DD567AE}" destId="{D7D0BBDE-4FF7-4BE9-8605-53D676A76019}" srcOrd="1" destOrd="0" presId="urn:microsoft.com/office/officeart/2005/8/layout/list1"/>
    <dgm:cxn modelId="{1E700340-61C1-4E5C-BBD4-33D003F76C9A}" type="presParOf" srcId="{95A1C397-DA32-4E7B-941B-8D511C978875}" destId="{0D9274F5-C628-4B19-968E-0AE54B8BD79C}" srcOrd="17" destOrd="0" presId="urn:microsoft.com/office/officeart/2005/8/layout/list1"/>
    <dgm:cxn modelId="{D2DE7BF2-5D81-422B-A81B-CF1DAC6C33F7}" type="presParOf" srcId="{95A1C397-DA32-4E7B-941B-8D511C978875}" destId="{7CE998BC-EF7A-4B94-B879-C51D59C87D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C92F18-0ECC-4E8F-94C9-7A2D942FBC0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A366F1-93A1-4ACC-8A51-1E23585BC520}">
      <dgm:prSet phldrT="[Texto]"/>
      <dgm:spPr/>
      <dgm:t>
        <a:bodyPr/>
        <a:lstStyle/>
        <a:p>
          <a:r>
            <a:rPr lang="pt-BR" dirty="0" smtClean="0">
              <a:solidFill>
                <a:srgbClr val="C00000"/>
              </a:solidFill>
            </a:rPr>
            <a:t>Tipos de UAN</a:t>
          </a:r>
          <a:endParaRPr lang="pt-BR" dirty="0">
            <a:solidFill>
              <a:srgbClr val="C00000"/>
            </a:solidFill>
          </a:endParaRPr>
        </a:p>
      </dgm:t>
    </dgm:pt>
    <dgm:pt modelId="{130C0EF8-E7FD-4791-86AB-6893BFBBC4FD}" type="parTrans" cxnId="{D1FE0941-D708-40B0-BF9B-57455A8F00CE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2914367A-B4CD-44F8-8FBB-F06015C48F43}" type="sibTrans" cxnId="{D1FE0941-D708-40B0-BF9B-57455A8F00CE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7945AE36-2A5A-4B2E-901F-C5583CF391E6}">
      <dgm:prSet phldrT="[Texto]" custT="1"/>
      <dgm:spPr/>
      <dgm:t>
        <a:bodyPr/>
        <a:lstStyle/>
        <a:p>
          <a:r>
            <a:rPr lang="pt-BR" sz="15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Dietoterápicas </a:t>
          </a:r>
          <a:endParaRPr lang="pt-BR" sz="15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1C1EBB-0E23-418A-9323-E013098061B9}" type="parTrans" cxnId="{037DDEC8-0088-411B-A503-3A6BD5150822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D8B39CE1-D325-46AC-B2CE-60FDD385D126}" type="sibTrans" cxnId="{037DDEC8-0088-411B-A503-3A6BD5150822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35A176B7-078D-4275-A796-50CA3A5C84FB}">
      <dgm:prSet phldrT="[Texto]" custT="1"/>
      <dgm:spPr/>
      <dgm:t>
        <a:bodyPr/>
        <a:lstStyle/>
        <a:p>
          <a:r>
            <a:rPr lang="pt-BR" sz="15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Catering a bordo</a:t>
          </a:r>
          <a:endParaRPr lang="pt-BR" sz="15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8E4461-AC03-4E35-A724-E2B25F481034}" type="parTrans" cxnId="{EC6FBE81-7CDF-4262-B93C-B0D88E0DACAE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FD32EAFA-3B74-47C2-AF80-3C36B82E312B}" type="sibTrans" cxnId="{EC6FBE81-7CDF-4262-B93C-B0D88E0DACAE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3B677A67-EC46-4AA6-BCB3-538484574B81}">
      <dgm:prSet phldrT="[Texto]" custT="1"/>
      <dgm:spPr/>
      <dgm:t>
        <a:bodyPr/>
        <a:lstStyle/>
        <a:p>
          <a:r>
            <a:rPr lang="pt-BR" sz="15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Alimentação Escolar </a:t>
          </a:r>
          <a:endParaRPr lang="pt-BR" sz="15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7EF939-62D1-4046-9669-1916AB1C300C}" type="parTrans" cxnId="{A79A6A71-BEB9-4E9C-973D-34E4C5073A81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6B99201D-ED0F-4071-A1BE-E6C0F0AA4782}" type="sibTrans" cxnId="{A79A6A71-BEB9-4E9C-973D-34E4C5073A81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0B406184-D48B-4B8C-AE72-E6C77059CFB0}">
      <dgm:prSet phldrT="[Texto]" custT="1"/>
      <dgm:spPr/>
      <dgm:t>
        <a:bodyPr/>
        <a:lstStyle/>
        <a:p>
          <a:r>
            <a:rPr lang="pt-BR" sz="15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Forças Armadas </a:t>
          </a:r>
          <a:endParaRPr lang="pt-BR" sz="15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6DA76-9A3E-4FF5-9A00-384167876FCC}" type="parTrans" cxnId="{6AFDD984-A637-4773-ADB5-178765C0A531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E1068B18-0A69-41F6-B833-B6BFF539BA40}" type="sibTrans" cxnId="{6AFDD984-A637-4773-ADB5-178765C0A531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12951730-8E24-4B53-A82D-300F200A91EE}">
      <dgm:prSet phldrT="[Texto]" custT="1"/>
      <dgm:spPr/>
      <dgm:t>
        <a:bodyPr/>
        <a:lstStyle/>
        <a:p>
          <a:r>
            <a:rPr lang="pt-BR" sz="15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Alimentação Comercial </a:t>
          </a:r>
          <a:endParaRPr lang="pt-BR" sz="15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43F53-F689-49FB-B6C0-E309B5345466}" type="parTrans" cxnId="{7D382927-2531-4DB9-8FD3-9375A340CF60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159FF9A7-4CA5-4D18-A090-4FAEA8492E83}" type="sibTrans" cxnId="{7D382927-2531-4DB9-8FD3-9375A340CF60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9F9355D8-8C6D-4117-91FE-5C029B77E5EC}">
      <dgm:prSet phldrT="[Texto]" custT="1"/>
      <dgm:spPr/>
      <dgm:t>
        <a:bodyPr/>
        <a:lstStyle/>
        <a:p>
          <a:r>
            <a:rPr lang="pt-BR" sz="15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Empresas </a:t>
          </a:r>
          <a:endParaRPr lang="pt-BR" sz="15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6B30F-5BF1-46CE-8887-C49638180F6E}" type="parTrans" cxnId="{1861E732-3048-4D0D-BBFF-462FFDEA75FA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56D3899F-6224-4472-A3D6-66241A79B0CD}" type="sibTrans" cxnId="{1861E732-3048-4D0D-BBFF-462FFDEA75FA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2F3BBCD8-35B5-4E36-826A-86EFC122D8C1}" type="pres">
      <dgm:prSet presAssocID="{96C92F18-0ECC-4E8F-94C9-7A2D942FBC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33660C0-45A4-48D9-8EED-ACD71D27090B}" type="pres">
      <dgm:prSet presAssocID="{F1A366F1-93A1-4ACC-8A51-1E23585BC520}" presName="centerShape" presStyleLbl="node0" presStyleIdx="0" presStyleCnt="1"/>
      <dgm:spPr/>
      <dgm:t>
        <a:bodyPr/>
        <a:lstStyle/>
        <a:p>
          <a:endParaRPr lang="pt-BR"/>
        </a:p>
      </dgm:t>
    </dgm:pt>
    <dgm:pt modelId="{853B9F4D-17CD-4931-9937-0074DE91EE58}" type="pres">
      <dgm:prSet presAssocID="{7945AE36-2A5A-4B2E-901F-C5583CF391E6}" presName="node" presStyleLbl="node1" presStyleIdx="0" presStyleCnt="6" custScaleX="168047" custScaleY="1287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69EB80-EF6E-41FD-AB49-3BB6927865A2}" type="pres">
      <dgm:prSet presAssocID="{7945AE36-2A5A-4B2E-901F-C5583CF391E6}" presName="dummy" presStyleCnt="0"/>
      <dgm:spPr/>
    </dgm:pt>
    <dgm:pt modelId="{89A0DAE9-D150-412F-B7C0-5F55AE6B0F79}" type="pres">
      <dgm:prSet presAssocID="{D8B39CE1-D325-46AC-B2CE-60FDD385D126}" presName="sibTrans" presStyleLbl="sibTrans2D1" presStyleIdx="0" presStyleCnt="6"/>
      <dgm:spPr/>
      <dgm:t>
        <a:bodyPr/>
        <a:lstStyle/>
        <a:p>
          <a:endParaRPr lang="pt-BR"/>
        </a:p>
      </dgm:t>
    </dgm:pt>
    <dgm:pt modelId="{D7603A30-FC92-4EAD-AB04-C8EC61F631D9}" type="pres">
      <dgm:prSet presAssocID="{35A176B7-078D-4275-A796-50CA3A5C84FB}" presName="node" presStyleLbl="node1" presStyleIdx="1" presStyleCnt="6" custScaleX="134861" custScaleY="1287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27670D-0949-4F72-BFF0-4308DCB7BFF7}" type="pres">
      <dgm:prSet presAssocID="{35A176B7-078D-4275-A796-50CA3A5C84FB}" presName="dummy" presStyleCnt="0"/>
      <dgm:spPr/>
    </dgm:pt>
    <dgm:pt modelId="{9C9BBA0F-7A31-4661-82C7-1B1BF1DAB858}" type="pres">
      <dgm:prSet presAssocID="{FD32EAFA-3B74-47C2-AF80-3C36B82E312B}" presName="sibTrans" presStyleLbl="sibTrans2D1" presStyleIdx="1" presStyleCnt="6"/>
      <dgm:spPr/>
      <dgm:t>
        <a:bodyPr/>
        <a:lstStyle/>
        <a:p>
          <a:endParaRPr lang="pt-BR"/>
        </a:p>
      </dgm:t>
    </dgm:pt>
    <dgm:pt modelId="{C9806E84-A69E-4202-87EE-EA230010F3CD}" type="pres">
      <dgm:prSet presAssocID="{3B677A67-EC46-4AA6-BCB3-538484574B81}" presName="node" presStyleLbl="node1" presStyleIdx="2" presStyleCnt="6" custScaleX="164946" custScaleY="1287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B8B5DE-5B36-49E6-8E21-320E451B77A0}" type="pres">
      <dgm:prSet presAssocID="{3B677A67-EC46-4AA6-BCB3-538484574B81}" presName="dummy" presStyleCnt="0"/>
      <dgm:spPr/>
    </dgm:pt>
    <dgm:pt modelId="{2F3E6394-BAAD-4CE6-944C-C4988E1FC86D}" type="pres">
      <dgm:prSet presAssocID="{6B99201D-ED0F-4071-A1BE-E6C0F0AA4782}" presName="sibTrans" presStyleLbl="sibTrans2D1" presStyleIdx="2" presStyleCnt="6"/>
      <dgm:spPr/>
      <dgm:t>
        <a:bodyPr/>
        <a:lstStyle/>
        <a:p>
          <a:endParaRPr lang="pt-BR"/>
        </a:p>
      </dgm:t>
    </dgm:pt>
    <dgm:pt modelId="{E45D04A9-CD48-4FB2-A27A-C28E5923912F}" type="pres">
      <dgm:prSet presAssocID="{0B406184-D48B-4B8C-AE72-E6C77059CFB0}" presName="node" presStyleLbl="node1" presStyleIdx="3" presStyleCnt="6" custScaleX="134861" custScaleY="1287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F0E16A-B428-4A81-B528-EDD5A92FA19C}" type="pres">
      <dgm:prSet presAssocID="{0B406184-D48B-4B8C-AE72-E6C77059CFB0}" presName="dummy" presStyleCnt="0"/>
      <dgm:spPr/>
    </dgm:pt>
    <dgm:pt modelId="{853A1B03-28C3-46D4-B550-26EBEAB369DD}" type="pres">
      <dgm:prSet presAssocID="{E1068B18-0A69-41F6-B833-B6BFF539BA40}" presName="sibTrans" presStyleLbl="sibTrans2D1" presStyleIdx="3" presStyleCnt="6"/>
      <dgm:spPr/>
      <dgm:t>
        <a:bodyPr/>
        <a:lstStyle/>
        <a:p>
          <a:endParaRPr lang="pt-BR"/>
        </a:p>
      </dgm:t>
    </dgm:pt>
    <dgm:pt modelId="{EFF150BC-B9FE-4882-94D3-7EC48BBC3BCE}" type="pres">
      <dgm:prSet presAssocID="{12951730-8E24-4B53-A82D-300F200A91EE}" presName="node" presStyleLbl="node1" presStyleIdx="4" presStyleCnt="6" custScaleX="150333" custScaleY="1287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2C421A-C9E8-44B1-9A03-B6067437793B}" type="pres">
      <dgm:prSet presAssocID="{12951730-8E24-4B53-A82D-300F200A91EE}" presName="dummy" presStyleCnt="0"/>
      <dgm:spPr/>
    </dgm:pt>
    <dgm:pt modelId="{1B3C2F2C-776E-4065-9E69-7788BFDD7315}" type="pres">
      <dgm:prSet presAssocID="{159FF9A7-4CA5-4D18-A090-4FAEA8492E83}" presName="sibTrans" presStyleLbl="sibTrans2D1" presStyleIdx="4" presStyleCnt="6"/>
      <dgm:spPr/>
      <dgm:t>
        <a:bodyPr/>
        <a:lstStyle/>
        <a:p>
          <a:endParaRPr lang="pt-BR"/>
        </a:p>
      </dgm:t>
    </dgm:pt>
    <dgm:pt modelId="{47C51B13-80EB-4D1C-A637-2B5329C50A8F}" type="pres">
      <dgm:prSet presAssocID="{9F9355D8-8C6D-4117-91FE-5C029B77E5EC}" presName="node" presStyleLbl="node1" presStyleIdx="5" presStyleCnt="6" custScaleX="134861" custScaleY="1287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11DFA5-D288-4241-911F-8552F22C2574}" type="pres">
      <dgm:prSet presAssocID="{9F9355D8-8C6D-4117-91FE-5C029B77E5EC}" presName="dummy" presStyleCnt="0"/>
      <dgm:spPr/>
    </dgm:pt>
    <dgm:pt modelId="{1151BB81-E8F9-43A4-A408-E1C6A919DE9A}" type="pres">
      <dgm:prSet presAssocID="{56D3899F-6224-4472-A3D6-66241A79B0CD}" presName="sibTrans" presStyleLbl="sibTrans2D1" presStyleIdx="5" presStyleCnt="6"/>
      <dgm:spPr/>
      <dgm:t>
        <a:bodyPr/>
        <a:lstStyle/>
        <a:p>
          <a:endParaRPr lang="pt-BR"/>
        </a:p>
      </dgm:t>
    </dgm:pt>
  </dgm:ptLst>
  <dgm:cxnLst>
    <dgm:cxn modelId="{ACAAB5F2-F627-4DD5-8966-1CC68776E858}" type="presOf" srcId="{7945AE36-2A5A-4B2E-901F-C5583CF391E6}" destId="{853B9F4D-17CD-4931-9937-0074DE91EE58}" srcOrd="0" destOrd="0" presId="urn:microsoft.com/office/officeart/2005/8/layout/radial6"/>
    <dgm:cxn modelId="{997D16AC-F20A-4E6C-985F-A1886934C771}" type="presOf" srcId="{9F9355D8-8C6D-4117-91FE-5C029B77E5EC}" destId="{47C51B13-80EB-4D1C-A637-2B5329C50A8F}" srcOrd="0" destOrd="0" presId="urn:microsoft.com/office/officeart/2005/8/layout/radial6"/>
    <dgm:cxn modelId="{699FC8B7-4A81-4736-B278-33B8277EDEC1}" type="presOf" srcId="{0B406184-D48B-4B8C-AE72-E6C77059CFB0}" destId="{E45D04A9-CD48-4FB2-A27A-C28E5923912F}" srcOrd="0" destOrd="0" presId="urn:microsoft.com/office/officeart/2005/8/layout/radial6"/>
    <dgm:cxn modelId="{DE4E2F19-6A17-413E-8525-8CAB9D837D98}" type="presOf" srcId="{D8B39CE1-D325-46AC-B2CE-60FDD385D126}" destId="{89A0DAE9-D150-412F-B7C0-5F55AE6B0F79}" srcOrd="0" destOrd="0" presId="urn:microsoft.com/office/officeart/2005/8/layout/radial6"/>
    <dgm:cxn modelId="{0DB507E3-4529-4F82-8586-F7B456D12B77}" type="presOf" srcId="{FD32EAFA-3B74-47C2-AF80-3C36B82E312B}" destId="{9C9BBA0F-7A31-4661-82C7-1B1BF1DAB858}" srcOrd="0" destOrd="0" presId="urn:microsoft.com/office/officeart/2005/8/layout/radial6"/>
    <dgm:cxn modelId="{037DDEC8-0088-411B-A503-3A6BD5150822}" srcId="{F1A366F1-93A1-4ACC-8A51-1E23585BC520}" destId="{7945AE36-2A5A-4B2E-901F-C5583CF391E6}" srcOrd="0" destOrd="0" parTransId="{031C1EBB-0E23-418A-9323-E013098061B9}" sibTransId="{D8B39CE1-D325-46AC-B2CE-60FDD385D126}"/>
    <dgm:cxn modelId="{6A473D10-262D-4D37-8B0C-BF75083EA681}" type="presOf" srcId="{35A176B7-078D-4275-A796-50CA3A5C84FB}" destId="{D7603A30-FC92-4EAD-AB04-C8EC61F631D9}" srcOrd="0" destOrd="0" presId="urn:microsoft.com/office/officeart/2005/8/layout/radial6"/>
    <dgm:cxn modelId="{4729ADD1-19E8-4170-BD82-E878C331B3FE}" type="presOf" srcId="{3B677A67-EC46-4AA6-BCB3-538484574B81}" destId="{C9806E84-A69E-4202-87EE-EA230010F3CD}" srcOrd="0" destOrd="0" presId="urn:microsoft.com/office/officeart/2005/8/layout/radial6"/>
    <dgm:cxn modelId="{3EEC468F-F90B-4E15-9396-551EAA18FA15}" type="presOf" srcId="{6B99201D-ED0F-4071-A1BE-E6C0F0AA4782}" destId="{2F3E6394-BAAD-4CE6-944C-C4988E1FC86D}" srcOrd="0" destOrd="0" presId="urn:microsoft.com/office/officeart/2005/8/layout/radial6"/>
    <dgm:cxn modelId="{DCD2738C-0A73-4290-92B1-EF91FD1F8FAD}" type="presOf" srcId="{F1A366F1-93A1-4ACC-8A51-1E23585BC520}" destId="{A33660C0-45A4-48D9-8EED-ACD71D27090B}" srcOrd="0" destOrd="0" presId="urn:microsoft.com/office/officeart/2005/8/layout/radial6"/>
    <dgm:cxn modelId="{119A530A-BF1A-4961-86B3-854A6BD3BD94}" type="presOf" srcId="{96C92F18-0ECC-4E8F-94C9-7A2D942FBC05}" destId="{2F3BBCD8-35B5-4E36-826A-86EFC122D8C1}" srcOrd="0" destOrd="0" presId="urn:microsoft.com/office/officeart/2005/8/layout/radial6"/>
    <dgm:cxn modelId="{EC6FBE81-7CDF-4262-B93C-B0D88E0DACAE}" srcId="{F1A366F1-93A1-4ACC-8A51-1E23585BC520}" destId="{35A176B7-078D-4275-A796-50CA3A5C84FB}" srcOrd="1" destOrd="0" parTransId="{2C8E4461-AC03-4E35-A724-E2B25F481034}" sibTransId="{FD32EAFA-3B74-47C2-AF80-3C36B82E312B}"/>
    <dgm:cxn modelId="{081546EC-1595-4C6A-A0FB-7A044438942F}" type="presOf" srcId="{159FF9A7-4CA5-4D18-A090-4FAEA8492E83}" destId="{1B3C2F2C-776E-4065-9E69-7788BFDD7315}" srcOrd="0" destOrd="0" presId="urn:microsoft.com/office/officeart/2005/8/layout/radial6"/>
    <dgm:cxn modelId="{9F2466F6-F6FE-45F1-A8B5-E9A762F8057E}" type="presOf" srcId="{56D3899F-6224-4472-A3D6-66241A79B0CD}" destId="{1151BB81-E8F9-43A4-A408-E1C6A919DE9A}" srcOrd="0" destOrd="0" presId="urn:microsoft.com/office/officeart/2005/8/layout/radial6"/>
    <dgm:cxn modelId="{6AFDD984-A637-4773-ADB5-178765C0A531}" srcId="{F1A366F1-93A1-4ACC-8A51-1E23585BC520}" destId="{0B406184-D48B-4B8C-AE72-E6C77059CFB0}" srcOrd="3" destOrd="0" parTransId="{9D76DA76-9A3E-4FF5-9A00-384167876FCC}" sibTransId="{E1068B18-0A69-41F6-B833-B6BFF539BA40}"/>
    <dgm:cxn modelId="{D1FE0941-D708-40B0-BF9B-57455A8F00CE}" srcId="{96C92F18-0ECC-4E8F-94C9-7A2D942FBC05}" destId="{F1A366F1-93A1-4ACC-8A51-1E23585BC520}" srcOrd="0" destOrd="0" parTransId="{130C0EF8-E7FD-4791-86AB-6893BFBBC4FD}" sibTransId="{2914367A-B4CD-44F8-8FBB-F06015C48F43}"/>
    <dgm:cxn modelId="{86C4202E-1EA1-4EAD-976B-B4B9E0F8E08C}" type="presOf" srcId="{12951730-8E24-4B53-A82D-300F200A91EE}" destId="{EFF150BC-B9FE-4882-94D3-7EC48BBC3BCE}" srcOrd="0" destOrd="0" presId="urn:microsoft.com/office/officeart/2005/8/layout/radial6"/>
    <dgm:cxn modelId="{B4EC632E-E16F-462D-8BD1-C48BDB2725A6}" type="presOf" srcId="{E1068B18-0A69-41F6-B833-B6BFF539BA40}" destId="{853A1B03-28C3-46D4-B550-26EBEAB369DD}" srcOrd="0" destOrd="0" presId="urn:microsoft.com/office/officeart/2005/8/layout/radial6"/>
    <dgm:cxn modelId="{A79A6A71-BEB9-4E9C-973D-34E4C5073A81}" srcId="{F1A366F1-93A1-4ACC-8A51-1E23585BC520}" destId="{3B677A67-EC46-4AA6-BCB3-538484574B81}" srcOrd="2" destOrd="0" parTransId="{567EF939-62D1-4046-9669-1916AB1C300C}" sibTransId="{6B99201D-ED0F-4071-A1BE-E6C0F0AA4782}"/>
    <dgm:cxn modelId="{7D382927-2531-4DB9-8FD3-9375A340CF60}" srcId="{F1A366F1-93A1-4ACC-8A51-1E23585BC520}" destId="{12951730-8E24-4B53-A82D-300F200A91EE}" srcOrd="4" destOrd="0" parTransId="{F6C43F53-F689-49FB-B6C0-E309B5345466}" sibTransId="{159FF9A7-4CA5-4D18-A090-4FAEA8492E83}"/>
    <dgm:cxn modelId="{1861E732-3048-4D0D-BBFF-462FFDEA75FA}" srcId="{F1A366F1-93A1-4ACC-8A51-1E23585BC520}" destId="{9F9355D8-8C6D-4117-91FE-5C029B77E5EC}" srcOrd="5" destOrd="0" parTransId="{CCF6B30F-5BF1-46CE-8887-C49638180F6E}" sibTransId="{56D3899F-6224-4472-A3D6-66241A79B0CD}"/>
    <dgm:cxn modelId="{23B94FBC-870E-42D4-9DF7-D85FA5FBFD11}" type="presParOf" srcId="{2F3BBCD8-35B5-4E36-826A-86EFC122D8C1}" destId="{A33660C0-45A4-48D9-8EED-ACD71D27090B}" srcOrd="0" destOrd="0" presId="urn:microsoft.com/office/officeart/2005/8/layout/radial6"/>
    <dgm:cxn modelId="{7187DE6F-68FA-4FEF-A37C-AE0AF6340302}" type="presParOf" srcId="{2F3BBCD8-35B5-4E36-826A-86EFC122D8C1}" destId="{853B9F4D-17CD-4931-9937-0074DE91EE58}" srcOrd="1" destOrd="0" presId="urn:microsoft.com/office/officeart/2005/8/layout/radial6"/>
    <dgm:cxn modelId="{2DB4FFCC-7B36-4B5E-96F4-91BE03EF5973}" type="presParOf" srcId="{2F3BBCD8-35B5-4E36-826A-86EFC122D8C1}" destId="{2269EB80-EF6E-41FD-AB49-3BB6927865A2}" srcOrd="2" destOrd="0" presId="urn:microsoft.com/office/officeart/2005/8/layout/radial6"/>
    <dgm:cxn modelId="{8C72AABD-35F7-4076-85F7-E0724F703643}" type="presParOf" srcId="{2F3BBCD8-35B5-4E36-826A-86EFC122D8C1}" destId="{89A0DAE9-D150-412F-B7C0-5F55AE6B0F79}" srcOrd="3" destOrd="0" presId="urn:microsoft.com/office/officeart/2005/8/layout/radial6"/>
    <dgm:cxn modelId="{EE3BC69D-8EBE-42C0-8E5E-1E76D4B6CD94}" type="presParOf" srcId="{2F3BBCD8-35B5-4E36-826A-86EFC122D8C1}" destId="{D7603A30-FC92-4EAD-AB04-C8EC61F631D9}" srcOrd="4" destOrd="0" presId="urn:microsoft.com/office/officeart/2005/8/layout/radial6"/>
    <dgm:cxn modelId="{415EB70B-BC44-41D8-937A-2424C3D956A2}" type="presParOf" srcId="{2F3BBCD8-35B5-4E36-826A-86EFC122D8C1}" destId="{3E27670D-0949-4F72-BFF0-4308DCB7BFF7}" srcOrd="5" destOrd="0" presId="urn:microsoft.com/office/officeart/2005/8/layout/radial6"/>
    <dgm:cxn modelId="{B73454D0-670C-45F1-8001-DED839765091}" type="presParOf" srcId="{2F3BBCD8-35B5-4E36-826A-86EFC122D8C1}" destId="{9C9BBA0F-7A31-4661-82C7-1B1BF1DAB858}" srcOrd="6" destOrd="0" presId="urn:microsoft.com/office/officeart/2005/8/layout/radial6"/>
    <dgm:cxn modelId="{FA3CF524-F704-4DC8-894A-4826CE8FF3EF}" type="presParOf" srcId="{2F3BBCD8-35B5-4E36-826A-86EFC122D8C1}" destId="{C9806E84-A69E-4202-87EE-EA230010F3CD}" srcOrd="7" destOrd="0" presId="urn:microsoft.com/office/officeart/2005/8/layout/radial6"/>
    <dgm:cxn modelId="{5B88085C-495D-4E50-8D58-BA38F9603D68}" type="presParOf" srcId="{2F3BBCD8-35B5-4E36-826A-86EFC122D8C1}" destId="{CDB8B5DE-5B36-49E6-8E21-320E451B77A0}" srcOrd="8" destOrd="0" presId="urn:microsoft.com/office/officeart/2005/8/layout/radial6"/>
    <dgm:cxn modelId="{3377B4E3-3FB9-4EA7-8CC7-62C1EA76DBDC}" type="presParOf" srcId="{2F3BBCD8-35B5-4E36-826A-86EFC122D8C1}" destId="{2F3E6394-BAAD-4CE6-944C-C4988E1FC86D}" srcOrd="9" destOrd="0" presId="urn:microsoft.com/office/officeart/2005/8/layout/radial6"/>
    <dgm:cxn modelId="{026B65B7-06C8-4A5B-A079-4D89BC8972B3}" type="presParOf" srcId="{2F3BBCD8-35B5-4E36-826A-86EFC122D8C1}" destId="{E45D04A9-CD48-4FB2-A27A-C28E5923912F}" srcOrd="10" destOrd="0" presId="urn:microsoft.com/office/officeart/2005/8/layout/radial6"/>
    <dgm:cxn modelId="{ECD02D90-E676-49C6-8898-05ABCB185090}" type="presParOf" srcId="{2F3BBCD8-35B5-4E36-826A-86EFC122D8C1}" destId="{52F0E16A-B428-4A81-B528-EDD5A92FA19C}" srcOrd="11" destOrd="0" presId="urn:microsoft.com/office/officeart/2005/8/layout/radial6"/>
    <dgm:cxn modelId="{D993B946-E90A-4616-A031-55AA67697B00}" type="presParOf" srcId="{2F3BBCD8-35B5-4E36-826A-86EFC122D8C1}" destId="{853A1B03-28C3-46D4-B550-26EBEAB369DD}" srcOrd="12" destOrd="0" presId="urn:microsoft.com/office/officeart/2005/8/layout/radial6"/>
    <dgm:cxn modelId="{4E179157-17C7-49EF-B72B-66C1260ACC82}" type="presParOf" srcId="{2F3BBCD8-35B5-4E36-826A-86EFC122D8C1}" destId="{EFF150BC-B9FE-4882-94D3-7EC48BBC3BCE}" srcOrd="13" destOrd="0" presId="urn:microsoft.com/office/officeart/2005/8/layout/radial6"/>
    <dgm:cxn modelId="{99C645E4-054F-421A-BA7A-AB8887F165AD}" type="presParOf" srcId="{2F3BBCD8-35B5-4E36-826A-86EFC122D8C1}" destId="{1F2C421A-C9E8-44B1-9A03-B6067437793B}" srcOrd="14" destOrd="0" presId="urn:microsoft.com/office/officeart/2005/8/layout/radial6"/>
    <dgm:cxn modelId="{AFE4123E-E65D-4A7F-B3DE-3D18E7C0CEE7}" type="presParOf" srcId="{2F3BBCD8-35B5-4E36-826A-86EFC122D8C1}" destId="{1B3C2F2C-776E-4065-9E69-7788BFDD7315}" srcOrd="15" destOrd="0" presId="urn:microsoft.com/office/officeart/2005/8/layout/radial6"/>
    <dgm:cxn modelId="{FFC0D5BD-4184-4E65-8B64-A5E5433B03CB}" type="presParOf" srcId="{2F3BBCD8-35B5-4E36-826A-86EFC122D8C1}" destId="{47C51B13-80EB-4D1C-A637-2B5329C50A8F}" srcOrd="16" destOrd="0" presId="urn:microsoft.com/office/officeart/2005/8/layout/radial6"/>
    <dgm:cxn modelId="{300C14A0-4C0F-4BE1-BD98-A9100E6CD08B}" type="presParOf" srcId="{2F3BBCD8-35B5-4E36-826A-86EFC122D8C1}" destId="{9F11DFA5-D288-4241-911F-8552F22C2574}" srcOrd="17" destOrd="0" presId="urn:microsoft.com/office/officeart/2005/8/layout/radial6"/>
    <dgm:cxn modelId="{30FE718B-FB49-4BD4-8B50-09A93CA45C2C}" type="presParOf" srcId="{2F3BBCD8-35B5-4E36-826A-86EFC122D8C1}" destId="{1151BB81-E8F9-43A4-A408-E1C6A919DE9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C92F18-0ECC-4E8F-94C9-7A2D942FBC0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A366F1-93A1-4ACC-8A51-1E23585BC520}">
      <dgm:prSet phldrT="[Texto]"/>
      <dgm:spPr/>
      <dgm:t>
        <a:bodyPr/>
        <a:lstStyle/>
        <a:p>
          <a:r>
            <a:rPr lang="pt-BR" dirty="0" smtClean="0">
              <a:solidFill>
                <a:srgbClr val="C00000"/>
              </a:solidFill>
            </a:rPr>
            <a:t>Porte de UAN</a:t>
          </a:r>
          <a:endParaRPr lang="pt-BR" dirty="0">
            <a:solidFill>
              <a:srgbClr val="C00000"/>
            </a:solidFill>
          </a:endParaRPr>
        </a:p>
      </dgm:t>
    </dgm:pt>
    <dgm:pt modelId="{130C0EF8-E7FD-4791-86AB-6893BFBBC4FD}" type="parTrans" cxnId="{D1FE0941-D708-40B0-BF9B-57455A8F00CE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2914367A-B4CD-44F8-8FBB-F06015C48F43}" type="sibTrans" cxnId="{D1FE0941-D708-40B0-BF9B-57455A8F00CE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7945AE36-2A5A-4B2E-901F-C5583CF391E6}">
      <dgm:prSet phldrT="[Texto]" custT="1"/>
      <dgm:spPr/>
      <dgm:t>
        <a:bodyPr/>
        <a:lstStyle/>
        <a:p>
          <a:r>
            <a:rPr lang="pt-BR" sz="1500" b="1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Pequeno porte</a:t>
          </a:r>
          <a:r>
            <a:rPr lang="pt-BR" sz="15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: até 500 refeições/dia </a:t>
          </a:r>
          <a:endParaRPr lang="pt-BR" sz="15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1C1EBB-0E23-418A-9323-E013098061B9}" type="parTrans" cxnId="{037DDEC8-0088-411B-A503-3A6BD5150822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D8B39CE1-D325-46AC-B2CE-60FDD385D126}" type="sibTrans" cxnId="{037DDEC8-0088-411B-A503-3A6BD5150822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0B406184-D48B-4B8C-AE72-E6C77059CFB0}">
      <dgm:prSet phldrT="[Texto]" custT="1"/>
      <dgm:spPr/>
      <dgm:t>
        <a:bodyPr/>
        <a:lstStyle/>
        <a:p>
          <a:r>
            <a:rPr lang="pt-BR" sz="1500" b="1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Médio porte</a:t>
          </a:r>
          <a:r>
            <a:rPr lang="pt-BR" sz="15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: 501 a 2.000 refeições/dia</a:t>
          </a:r>
          <a:endParaRPr lang="pt-BR" sz="15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6DA76-9A3E-4FF5-9A00-384167876FCC}" type="parTrans" cxnId="{6AFDD984-A637-4773-ADB5-178765C0A531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E1068B18-0A69-41F6-B833-B6BFF539BA40}" type="sibTrans" cxnId="{6AFDD984-A637-4773-ADB5-178765C0A531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12951730-8E24-4B53-A82D-300F200A91EE}">
      <dgm:prSet phldrT="[Texto]" custT="1"/>
      <dgm:spPr/>
      <dgm:t>
        <a:bodyPr/>
        <a:lstStyle/>
        <a:p>
          <a:r>
            <a:rPr lang="pt-BR" sz="1500" b="1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Grande porte</a:t>
          </a:r>
          <a:r>
            <a:rPr lang="pt-BR" sz="15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: 2.001 a 10.000 refeições/dia</a:t>
          </a:r>
          <a:endParaRPr lang="pt-BR" sz="15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C43F53-F689-49FB-B6C0-E309B5345466}" type="parTrans" cxnId="{7D382927-2531-4DB9-8FD3-9375A340CF60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159FF9A7-4CA5-4D18-A090-4FAEA8492E83}" type="sibTrans" cxnId="{7D382927-2531-4DB9-8FD3-9375A340CF60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9F9355D8-8C6D-4117-91FE-5C029B77E5EC}">
      <dgm:prSet phldrT="[Texto]" custT="1"/>
      <dgm:spPr/>
      <dgm:t>
        <a:bodyPr/>
        <a:lstStyle/>
        <a:p>
          <a:r>
            <a:rPr lang="pt-BR" sz="1500" b="1" dirty="0" err="1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Extraporte</a:t>
          </a:r>
          <a:r>
            <a:rPr lang="pt-BR" sz="15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: acima de 10.000 refeições/dia </a:t>
          </a:r>
          <a:endParaRPr lang="pt-BR" sz="15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6B30F-5BF1-46CE-8887-C49638180F6E}" type="parTrans" cxnId="{1861E732-3048-4D0D-BBFF-462FFDEA75FA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56D3899F-6224-4472-A3D6-66241A79B0CD}" type="sibTrans" cxnId="{1861E732-3048-4D0D-BBFF-462FFDEA75FA}">
      <dgm:prSet/>
      <dgm:spPr/>
      <dgm:t>
        <a:bodyPr/>
        <a:lstStyle/>
        <a:p>
          <a:endParaRPr lang="pt-BR">
            <a:solidFill>
              <a:srgbClr val="0D1729"/>
            </a:solidFill>
          </a:endParaRPr>
        </a:p>
      </dgm:t>
    </dgm:pt>
    <dgm:pt modelId="{2F3BBCD8-35B5-4E36-826A-86EFC122D8C1}" type="pres">
      <dgm:prSet presAssocID="{96C92F18-0ECC-4E8F-94C9-7A2D942FBC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33660C0-45A4-48D9-8EED-ACD71D27090B}" type="pres">
      <dgm:prSet presAssocID="{F1A366F1-93A1-4ACC-8A51-1E23585BC520}" presName="centerShape" presStyleLbl="node0" presStyleIdx="0" presStyleCnt="1"/>
      <dgm:spPr/>
      <dgm:t>
        <a:bodyPr/>
        <a:lstStyle/>
        <a:p>
          <a:endParaRPr lang="pt-BR"/>
        </a:p>
      </dgm:t>
    </dgm:pt>
    <dgm:pt modelId="{853B9F4D-17CD-4931-9937-0074DE91EE58}" type="pres">
      <dgm:prSet presAssocID="{7945AE36-2A5A-4B2E-901F-C5583CF391E6}" presName="node" presStyleLbl="node1" presStyleIdx="0" presStyleCnt="4" custScaleX="226019" custScaleY="1287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69EB80-EF6E-41FD-AB49-3BB6927865A2}" type="pres">
      <dgm:prSet presAssocID="{7945AE36-2A5A-4B2E-901F-C5583CF391E6}" presName="dummy" presStyleCnt="0"/>
      <dgm:spPr/>
    </dgm:pt>
    <dgm:pt modelId="{89A0DAE9-D150-412F-B7C0-5F55AE6B0F79}" type="pres">
      <dgm:prSet presAssocID="{D8B39CE1-D325-46AC-B2CE-60FDD385D126}" presName="sibTrans" presStyleLbl="sibTrans2D1" presStyleIdx="0" presStyleCnt="4"/>
      <dgm:spPr/>
      <dgm:t>
        <a:bodyPr/>
        <a:lstStyle/>
        <a:p>
          <a:endParaRPr lang="pt-BR"/>
        </a:p>
      </dgm:t>
    </dgm:pt>
    <dgm:pt modelId="{E45D04A9-CD48-4FB2-A27A-C28E5923912F}" type="pres">
      <dgm:prSet presAssocID="{0B406184-D48B-4B8C-AE72-E6C77059CFB0}" presName="node" presStyleLbl="node1" presStyleIdx="1" presStyleCnt="4" custScaleX="210889" custScaleY="128744" custRadScaleRad="1266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F0E16A-B428-4A81-B528-EDD5A92FA19C}" type="pres">
      <dgm:prSet presAssocID="{0B406184-D48B-4B8C-AE72-E6C77059CFB0}" presName="dummy" presStyleCnt="0"/>
      <dgm:spPr/>
    </dgm:pt>
    <dgm:pt modelId="{853A1B03-28C3-46D4-B550-26EBEAB369DD}" type="pres">
      <dgm:prSet presAssocID="{E1068B18-0A69-41F6-B833-B6BFF539BA40}" presName="sibTrans" presStyleLbl="sibTrans2D1" presStyleIdx="1" presStyleCnt="4"/>
      <dgm:spPr/>
      <dgm:t>
        <a:bodyPr/>
        <a:lstStyle/>
        <a:p>
          <a:endParaRPr lang="pt-BR"/>
        </a:p>
      </dgm:t>
    </dgm:pt>
    <dgm:pt modelId="{EFF150BC-B9FE-4882-94D3-7EC48BBC3BCE}" type="pres">
      <dgm:prSet presAssocID="{12951730-8E24-4B53-A82D-300F200A91EE}" presName="node" presStyleLbl="node1" presStyleIdx="2" presStyleCnt="4" custScaleX="231238" custScaleY="1287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2C421A-C9E8-44B1-9A03-B6067437793B}" type="pres">
      <dgm:prSet presAssocID="{12951730-8E24-4B53-A82D-300F200A91EE}" presName="dummy" presStyleCnt="0"/>
      <dgm:spPr/>
    </dgm:pt>
    <dgm:pt modelId="{1B3C2F2C-776E-4065-9E69-7788BFDD7315}" type="pres">
      <dgm:prSet presAssocID="{159FF9A7-4CA5-4D18-A090-4FAEA8492E83}" presName="sibTrans" presStyleLbl="sibTrans2D1" presStyleIdx="2" presStyleCnt="4"/>
      <dgm:spPr/>
      <dgm:t>
        <a:bodyPr/>
        <a:lstStyle/>
        <a:p>
          <a:endParaRPr lang="pt-BR"/>
        </a:p>
      </dgm:t>
    </dgm:pt>
    <dgm:pt modelId="{47C51B13-80EB-4D1C-A637-2B5329C50A8F}" type="pres">
      <dgm:prSet presAssocID="{9F9355D8-8C6D-4117-91FE-5C029B77E5EC}" presName="node" presStyleLbl="node1" presStyleIdx="3" presStyleCnt="4" custScaleX="200266" custScaleY="128744" custRadScaleRad="1266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11DFA5-D288-4241-911F-8552F22C2574}" type="pres">
      <dgm:prSet presAssocID="{9F9355D8-8C6D-4117-91FE-5C029B77E5EC}" presName="dummy" presStyleCnt="0"/>
      <dgm:spPr/>
    </dgm:pt>
    <dgm:pt modelId="{1151BB81-E8F9-43A4-A408-E1C6A919DE9A}" type="pres">
      <dgm:prSet presAssocID="{56D3899F-6224-4472-A3D6-66241A79B0CD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ACAAB5F2-F627-4DD5-8966-1CC68776E858}" type="presOf" srcId="{7945AE36-2A5A-4B2E-901F-C5583CF391E6}" destId="{853B9F4D-17CD-4931-9937-0074DE91EE58}" srcOrd="0" destOrd="0" presId="urn:microsoft.com/office/officeart/2005/8/layout/radial6"/>
    <dgm:cxn modelId="{997D16AC-F20A-4E6C-985F-A1886934C771}" type="presOf" srcId="{9F9355D8-8C6D-4117-91FE-5C029B77E5EC}" destId="{47C51B13-80EB-4D1C-A637-2B5329C50A8F}" srcOrd="0" destOrd="0" presId="urn:microsoft.com/office/officeart/2005/8/layout/radial6"/>
    <dgm:cxn modelId="{699FC8B7-4A81-4736-B278-33B8277EDEC1}" type="presOf" srcId="{0B406184-D48B-4B8C-AE72-E6C77059CFB0}" destId="{E45D04A9-CD48-4FB2-A27A-C28E5923912F}" srcOrd="0" destOrd="0" presId="urn:microsoft.com/office/officeart/2005/8/layout/radial6"/>
    <dgm:cxn modelId="{DE4E2F19-6A17-413E-8525-8CAB9D837D98}" type="presOf" srcId="{D8B39CE1-D325-46AC-B2CE-60FDD385D126}" destId="{89A0DAE9-D150-412F-B7C0-5F55AE6B0F79}" srcOrd="0" destOrd="0" presId="urn:microsoft.com/office/officeart/2005/8/layout/radial6"/>
    <dgm:cxn modelId="{037DDEC8-0088-411B-A503-3A6BD5150822}" srcId="{F1A366F1-93A1-4ACC-8A51-1E23585BC520}" destId="{7945AE36-2A5A-4B2E-901F-C5583CF391E6}" srcOrd="0" destOrd="0" parTransId="{031C1EBB-0E23-418A-9323-E013098061B9}" sibTransId="{D8B39CE1-D325-46AC-B2CE-60FDD385D126}"/>
    <dgm:cxn modelId="{DCD2738C-0A73-4290-92B1-EF91FD1F8FAD}" type="presOf" srcId="{F1A366F1-93A1-4ACC-8A51-1E23585BC520}" destId="{A33660C0-45A4-48D9-8EED-ACD71D27090B}" srcOrd="0" destOrd="0" presId="urn:microsoft.com/office/officeart/2005/8/layout/radial6"/>
    <dgm:cxn modelId="{119A530A-BF1A-4961-86B3-854A6BD3BD94}" type="presOf" srcId="{96C92F18-0ECC-4E8F-94C9-7A2D942FBC05}" destId="{2F3BBCD8-35B5-4E36-826A-86EFC122D8C1}" srcOrd="0" destOrd="0" presId="urn:microsoft.com/office/officeart/2005/8/layout/radial6"/>
    <dgm:cxn modelId="{081546EC-1595-4C6A-A0FB-7A044438942F}" type="presOf" srcId="{159FF9A7-4CA5-4D18-A090-4FAEA8492E83}" destId="{1B3C2F2C-776E-4065-9E69-7788BFDD7315}" srcOrd="0" destOrd="0" presId="urn:microsoft.com/office/officeart/2005/8/layout/radial6"/>
    <dgm:cxn modelId="{9F2466F6-F6FE-45F1-A8B5-E9A762F8057E}" type="presOf" srcId="{56D3899F-6224-4472-A3D6-66241A79B0CD}" destId="{1151BB81-E8F9-43A4-A408-E1C6A919DE9A}" srcOrd="0" destOrd="0" presId="urn:microsoft.com/office/officeart/2005/8/layout/radial6"/>
    <dgm:cxn modelId="{6AFDD984-A637-4773-ADB5-178765C0A531}" srcId="{F1A366F1-93A1-4ACC-8A51-1E23585BC520}" destId="{0B406184-D48B-4B8C-AE72-E6C77059CFB0}" srcOrd="1" destOrd="0" parTransId="{9D76DA76-9A3E-4FF5-9A00-384167876FCC}" sibTransId="{E1068B18-0A69-41F6-B833-B6BFF539BA40}"/>
    <dgm:cxn modelId="{D1FE0941-D708-40B0-BF9B-57455A8F00CE}" srcId="{96C92F18-0ECC-4E8F-94C9-7A2D942FBC05}" destId="{F1A366F1-93A1-4ACC-8A51-1E23585BC520}" srcOrd="0" destOrd="0" parTransId="{130C0EF8-E7FD-4791-86AB-6893BFBBC4FD}" sibTransId="{2914367A-B4CD-44F8-8FBB-F06015C48F43}"/>
    <dgm:cxn modelId="{86C4202E-1EA1-4EAD-976B-B4B9E0F8E08C}" type="presOf" srcId="{12951730-8E24-4B53-A82D-300F200A91EE}" destId="{EFF150BC-B9FE-4882-94D3-7EC48BBC3BCE}" srcOrd="0" destOrd="0" presId="urn:microsoft.com/office/officeart/2005/8/layout/radial6"/>
    <dgm:cxn modelId="{B4EC632E-E16F-462D-8BD1-C48BDB2725A6}" type="presOf" srcId="{E1068B18-0A69-41F6-B833-B6BFF539BA40}" destId="{853A1B03-28C3-46D4-B550-26EBEAB369DD}" srcOrd="0" destOrd="0" presId="urn:microsoft.com/office/officeart/2005/8/layout/radial6"/>
    <dgm:cxn modelId="{7D382927-2531-4DB9-8FD3-9375A340CF60}" srcId="{F1A366F1-93A1-4ACC-8A51-1E23585BC520}" destId="{12951730-8E24-4B53-A82D-300F200A91EE}" srcOrd="2" destOrd="0" parTransId="{F6C43F53-F689-49FB-B6C0-E309B5345466}" sibTransId="{159FF9A7-4CA5-4D18-A090-4FAEA8492E83}"/>
    <dgm:cxn modelId="{1861E732-3048-4D0D-BBFF-462FFDEA75FA}" srcId="{F1A366F1-93A1-4ACC-8A51-1E23585BC520}" destId="{9F9355D8-8C6D-4117-91FE-5C029B77E5EC}" srcOrd="3" destOrd="0" parTransId="{CCF6B30F-5BF1-46CE-8887-C49638180F6E}" sibTransId="{56D3899F-6224-4472-A3D6-66241A79B0CD}"/>
    <dgm:cxn modelId="{23B94FBC-870E-42D4-9DF7-D85FA5FBFD11}" type="presParOf" srcId="{2F3BBCD8-35B5-4E36-826A-86EFC122D8C1}" destId="{A33660C0-45A4-48D9-8EED-ACD71D27090B}" srcOrd="0" destOrd="0" presId="urn:microsoft.com/office/officeart/2005/8/layout/radial6"/>
    <dgm:cxn modelId="{7187DE6F-68FA-4FEF-A37C-AE0AF6340302}" type="presParOf" srcId="{2F3BBCD8-35B5-4E36-826A-86EFC122D8C1}" destId="{853B9F4D-17CD-4931-9937-0074DE91EE58}" srcOrd="1" destOrd="0" presId="urn:microsoft.com/office/officeart/2005/8/layout/radial6"/>
    <dgm:cxn modelId="{2DB4FFCC-7B36-4B5E-96F4-91BE03EF5973}" type="presParOf" srcId="{2F3BBCD8-35B5-4E36-826A-86EFC122D8C1}" destId="{2269EB80-EF6E-41FD-AB49-3BB6927865A2}" srcOrd="2" destOrd="0" presId="urn:microsoft.com/office/officeart/2005/8/layout/radial6"/>
    <dgm:cxn modelId="{8C72AABD-35F7-4076-85F7-E0724F703643}" type="presParOf" srcId="{2F3BBCD8-35B5-4E36-826A-86EFC122D8C1}" destId="{89A0DAE9-D150-412F-B7C0-5F55AE6B0F79}" srcOrd="3" destOrd="0" presId="urn:microsoft.com/office/officeart/2005/8/layout/radial6"/>
    <dgm:cxn modelId="{026B65B7-06C8-4A5B-A079-4D89BC8972B3}" type="presParOf" srcId="{2F3BBCD8-35B5-4E36-826A-86EFC122D8C1}" destId="{E45D04A9-CD48-4FB2-A27A-C28E5923912F}" srcOrd="4" destOrd="0" presId="urn:microsoft.com/office/officeart/2005/8/layout/radial6"/>
    <dgm:cxn modelId="{ECD02D90-E676-49C6-8898-05ABCB185090}" type="presParOf" srcId="{2F3BBCD8-35B5-4E36-826A-86EFC122D8C1}" destId="{52F0E16A-B428-4A81-B528-EDD5A92FA19C}" srcOrd="5" destOrd="0" presId="urn:microsoft.com/office/officeart/2005/8/layout/radial6"/>
    <dgm:cxn modelId="{D993B946-E90A-4616-A031-55AA67697B00}" type="presParOf" srcId="{2F3BBCD8-35B5-4E36-826A-86EFC122D8C1}" destId="{853A1B03-28C3-46D4-B550-26EBEAB369DD}" srcOrd="6" destOrd="0" presId="urn:microsoft.com/office/officeart/2005/8/layout/radial6"/>
    <dgm:cxn modelId="{4E179157-17C7-49EF-B72B-66C1260ACC82}" type="presParOf" srcId="{2F3BBCD8-35B5-4E36-826A-86EFC122D8C1}" destId="{EFF150BC-B9FE-4882-94D3-7EC48BBC3BCE}" srcOrd="7" destOrd="0" presId="urn:microsoft.com/office/officeart/2005/8/layout/radial6"/>
    <dgm:cxn modelId="{99C645E4-054F-421A-BA7A-AB8887F165AD}" type="presParOf" srcId="{2F3BBCD8-35B5-4E36-826A-86EFC122D8C1}" destId="{1F2C421A-C9E8-44B1-9A03-B6067437793B}" srcOrd="8" destOrd="0" presId="urn:microsoft.com/office/officeart/2005/8/layout/radial6"/>
    <dgm:cxn modelId="{AFE4123E-E65D-4A7F-B3DE-3D18E7C0CEE7}" type="presParOf" srcId="{2F3BBCD8-35B5-4E36-826A-86EFC122D8C1}" destId="{1B3C2F2C-776E-4065-9E69-7788BFDD7315}" srcOrd="9" destOrd="0" presId="urn:microsoft.com/office/officeart/2005/8/layout/radial6"/>
    <dgm:cxn modelId="{FFC0D5BD-4184-4E65-8B64-A5E5433B03CB}" type="presParOf" srcId="{2F3BBCD8-35B5-4E36-826A-86EFC122D8C1}" destId="{47C51B13-80EB-4D1C-A637-2B5329C50A8F}" srcOrd="10" destOrd="0" presId="urn:microsoft.com/office/officeart/2005/8/layout/radial6"/>
    <dgm:cxn modelId="{300C14A0-4C0F-4BE1-BD98-A9100E6CD08B}" type="presParOf" srcId="{2F3BBCD8-35B5-4E36-826A-86EFC122D8C1}" destId="{9F11DFA5-D288-4241-911F-8552F22C2574}" srcOrd="11" destOrd="0" presId="urn:microsoft.com/office/officeart/2005/8/layout/radial6"/>
    <dgm:cxn modelId="{30FE718B-FB49-4BD4-8B50-09A93CA45C2C}" type="presParOf" srcId="{2F3BBCD8-35B5-4E36-826A-86EFC122D8C1}" destId="{1151BB81-E8F9-43A4-A408-E1C6A919DE9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CA0E4E-0412-46C0-9EEE-7EA8172FA65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FF5F0A-EBF3-46E3-A23B-AB10417A8236}">
      <dgm:prSet phldrT="[Texto]"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Indústria de construção 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C4081-9C15-4925-9D2B-36DBE6B21EA3}" type="parTrans" cxnId="{C1FF9C56-A10C-440D-A393-F96EEA09E04E}">
      <dgm:prSet/>
      <dgm:spPr/>
      <dgm:t>
        <a:bodyPr/>
        <a:lstStyle/>
        <a:p>
          <a:endParaRPr lang="pt-BR"/>
        </a:p>
      </dgm:t>
    </dgm:pt>
    <dgm:pt modelId="{FCA3F998-D20D-4A7C-95AF-5C38E4968774}" type="sibTrans" cxnId="{C1FF9C56-A10C-440D-A393-F96EEA09E04E}">
      <dgm:prSet/>
      <dgm:spPr/>
      <dgm:t>
        <a:bodyPr/>
        <a:lstStyle/>
        <a:p>
          <a:endParaRPr lang="pt-BR"/>
        </a:p>
      </dgm:t>
    </dgm:pt>
    <dgm:pt modelId="{74D12905-8EEA-460F-91DA-5665960F1C01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Utiliza 50% dos recursos naturais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7F415C-0E9C-4CDC-9E14-33DAA67E4B0E}" type="parTrans" cxnId="{EB28EF8F-29F8-43C7-A37B-0ADA59EB3330}">
      <dgm:prSet/>
      <dgm:spPr/>
      <dgm:t>
        <a:bodyPr/>
        <a:lstStyle/>
        <a:p>
          <a:endParaRPr lang="pt-BR"/>
        </a:p>
      </dgm:t>
    </dgm:pt>
    <dgm:pt modelId="{6CF5DEC6-54BE-48A3-B1AC-9BF63079E04B}" type="sibTrans" cxnId="{EB28EF8F-29F8-43C7-A37B-0ADA59EB3330}">
      <dgm:prSet/>
      <dgm:spPr/>
      <dgm:t>
        <a:bodyPr/>
        <a:lstStyle/>
        <a:p>
          <a:endParaRPr lang="pt-BR"/>
        </a:p>
      </dgm:t>
    </dgm:pt>
    <dgm:pt modelId="{7E80101D-6D38-4D42-9D3F-8E7D5C048583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Consome 40% da energia produzida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14B4B2-1FDC-4599-9CEF-F5ED95E55EA2}" type="parTrans" cxnId="{48A0C92D-709A-4F5F-9FA6-31095A9E96D5}">
      <dgm:prSet/>
      <dgm:spPr/>
      <dgm:t>
        <a:bodyPr/>
        <a:lstStyle/>
        <a:p>
          <a:endParaRPr lang="pt-BR"/>
        </a:p>
      </dgm:t>
    </dgm:pt>
    <dgm:pt modelId="{1636F1D6-FF91-4C61-A91D-23FBBB8805CF}" type="sibTrans" cxnId="{48A0C92D-709A-4F5F-9FA6-31095A9E96D5}">
      <dgm:prSet/>
      <dgm:spPr/>
      <dgm:t>
        <a:bodyPr/>
        <a:lstStyle/>
        <a:p>
          <a:endParaRPr lang="pt-BR"/>
        </a:p>
      </dgm:t>
    </dgm:pt>
    <dgm:pt modelId="{54835134-79FD-4206-AF78-39722A3381AB}">
      <dgm:prSet phldrT="[Texto]"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Planejamento sustentável 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F457D-B226-4173-97A7-ABD31089AF27}" type="parTrans" cxnId="{42B51A7D-BB63-4432-B033-A93C909EB8E5}">
      <dgm:prSet/>
      <dgm:spPr/>
      <dgm:t>
        <a:bodyPr/>
        <a:lstStyle/>
        <a:p>
          <a:endParaRPr lang="pt-BR"/>
        </a:p>
      </dgm:t>
    </dgm:pt>
    <dgm:pt modelId="{280002C3-385F-42B9-8AAB-5AF2D299F355}" type="sibTrans" cxnId="{42B51A7D-BB63-4432-B033-A93C909EB8E5}">
      <dgm:prSet/>
      <dgm:spPr/>
      <dgm:t>
        <a:bodyPr/>
        <a:lstStyle/>
        <a:p>
          <a:endParaRPr lang="pt-BR"/>
        </a:p>
      </dgm:t>
    </dgm:pt>
    <dgm:pt modelId="{8FC56131-321D-441C-B7AD-D4D8CE154CE0}">
      <dgm:prSet phldrT="[Texto]" custT="1"/>
      <dgm:spPr/>
      <dgm:t>
        <a:bodyPr/>
        <a:lstStyle/>
        <a:p>
          <a:r>
            <a:rPr lang="pt-BR" sz="2300" dirty="0" smtClean="0">
              <a:latin typeface="Arial" panose="020B0604020202020204" pitchFamily="34" charset="0"/>
              <a:cs typeface="Arial" panose="020B0604020202020204" pitchFamily="34" charset="0"/>
            </a:rPr>
            <a:t>Preservar o ar </a:t>
          </a:r>
          <a:endParaRPr lang="pt-BR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6DBA7-DDA9-4D86-BC81-4D5B34ECC534}" type="parTrans" cxnId="{D90BE854-5437-43E0-91F2-77C442E5C9B5}">
      <dgm:prSet/>
      <dgm:spPr/>
      <dgm:t>
        <a:bodyPr/>
        <a:lstStyle/>
        <a:p>
          <a:endParaRPr lang="pt-BR"/>
        </a:p>
      </dgm:t>
    </dgm:pt>
    <dgm:pt modelId="{3F8EC453-0F49-4AF7-B694-7FD2CC977594}" type="sibTrans" cxnId="{D90BE854-5437-43E0-91F2-77C442E5C9B5}">
      <dgm:prSet/>
      <dgm:spPr/>
      <dgm:t>
        <a:bodyPr/>
        <a:lstStyle/>
        <a:p>
          <a:endParaRPr lang="pt-BR"/>
        </a:p>
      </dgm:t>
    </dgm:pt>
    <dgm:pt modelId="{76D70E93-AFA9-441F-B8B9-1B6E6F1D8968}">
      <dgm:prSet phldrT="[Texto]" custT="1"/>
      <dgm:spPr/>
      <dgm:t>
        <a:bodyPr/>
        <a:lstStyle/>
        <a:p>
          <a:r>
            <a:rPr lang="pt-BR" sz="2300" dirty="0" smtClean="0">
              <a:latin typeface="Arial" panose="020B0604020202020204" pitchFamily="34" charset="0"/>
              <a:cs typeface="Arial" panose="020B0604020202020204" pitchFamily="34" charset="0"/>
            </a:rPr>
            <a:t>Eficiência energética</a:t>
          </a:r>
          <a:endParaRPr lang="pt-BR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828E6B-A6B7-465E-BF18-D1FF3131D0D3}" type="parTrans" cxnId="{D9707BC8-1163-4E8C-9A62-FF9ED3197676}">
      <dgm:prSet/>
      <dgm:spPr/>
      <dgm:t>
        <a:bodyPr/>
        <a:lstStyle/>
        <a:p>
          <a:endParaRPr lang="pt-BR"/>
        </a:p>
      </dgm:t>
    </dgm:pt>
    <dgm:pt modelId="{0A3C1A9A-D0BA-4F7C-A703-14D894B247D3}" type="sibTrans" cxnId="{D9707BC8-1163-4E8C-9A62-FF9ED3197676}">
      <dgm:prSet/>
      <dgm:spPr/>
      <dgm:t>
        <a:bodyPr/>
        <a:lstStyle/>
        <a:p>
          <a:endParaRPr lang="pt-BR"/>
        </a:p>
      </dgm:t>
    </dgm:pt>
    <dgm:pt modelId="{8F638F85-1137-4092-9C4C-5FAC6D102D9E}">
      <dgm:prSet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Gera 40% das emissões de gases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7FDB1B-C264-40C3-AB09-269EFDD57CF5}" type="parTrans" cxnId="{E49FD4BB-D173-4E61-8540-C100A6B33708}">
      <dgm:prSet/>
      <dgm:spPr/>
      <dgm:t>
        <a:bodyPr/>
        <a:lstStyle/>
        <a:p>
          <a:endParaRPr lang="pt-BR"/>
        </a:p>
      </dgm:t>
    </dgm:pt>
    <dgm:pt modelId="{2E8E4542-546B-4D83-BD43-D4CEBEB653E0}" type="sibTrans" cxnId="{E49FD4BB-D173-4E61-8540-C100A6B33708}">
      <dgm:prSet/>
      <dgm:spPr/>
      <dgm:t>
        <a:bodyPr/>
        <a:lstStyle/>
        <a:p>
          <a:endParaRPr lang="pt-BR"/>
        </a:p>
      </dgm:t>
    </dgm:pt>
    <dgm:pt modelId="{CC9510EC-D87C-47F1-83FF-EF4012A25EC4}">
      <dgm:prSet/>
      <dgm:spPr/>
      <dgm:t>
        <a:bodyPr/>
        <a:lstStyle/>
        <a:p>
          <a:pPr marL="355600" indent="-355600" algn="ctr">
            <a:tabLst>
              <a:tab pos="355600" algn="l"/>
            </a:tabLst>
          </a:pP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Produz 55% dos resíduos sólidos	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BEF4C5-3B61-4A4D-85F0-23ACD0796656}" type="parTrans" cxnId="{2F929849-6C27-4500-B847-E39842EBAA19}">
      <dgm:prSet/>
      <dgm:spPr/>
      <dgm:t>
        <a:bodyPr/>
        <a:lstStyle/>
        <a:p>
          <a:endParaRPr lang="pt-BR"/>
        </a:p>
      </dgm:t>
    </dgm:pt>
    <dgm:pt modelId="{B6153440-B208-424E-97A4-AA585D26DE21}" type="sibTrans" cxnId="{2F929849-6C27-4500-B847-E39842EBAA19}">
      <dgm:prSet/>
      <dgm:spPr/>
      <dgm:t>
        <a:bodyPr/>
        <a:lstStyle/>
        <a:p>
          <a:endParaRPr lang="pt-BR"/>
        </a:p>
      </dgm:t>
    </dgm:pt>
    <dgm:pt modelId="{D2E580BB-3A43-4E34-9DAF-C5ABF2E25E98}">
      <dgm:prSet custT="1"/>
      <dgm:spPr/>
      <dgm:t>
        <a:bodyPr/>
        <a:lstStyle/>
        <a:p>
          <a:r>
            <a:rPr lang="pt-BR" sz="2300" dirty="0" smtClean="0">
              <a:latin typeface="Arial" panose="020B0604020202020204" pitchFamily="34" charset="0"/>
              <a:cs typeface="Arial" panose="020B0604020202020204" pitchFamily="34" charset="0"/>
            </a:rPr>
            <a:t>Reutilizar parte da água </a:t>
          </a:r>
          <a:endParaRPr lang="pt-BR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2E4F59-2DB4-4194-BA7B-9EC6ADEFA9A6}" type="parTrans" cxnId="{4D5E22F8-FE9A-46F6-9892-882DC875B65D}">
      <dgm:prSet/>
      <dgm:spPr/>
      <dgm:t>
        <a:bodyPr/>
        <a:lstStyle/>
        <a:p>
          <a:endParaRPr lang="pt-BR"/>
        </a:p>
      </dgm:t>
    </dgm:pt>
    <dgm:pt modelId="{449BBB3D-234D-4D7A-88DA-602451353A42}" type="sibTrans" cxnId="{4D5E22F8-FE9A-46F6-9892-882DC875B65D}">
      <dgm:prSet/>
      <dgm:spPr/>
      <dgm:t>
        <a:bodyPr/>
        <a:lstStyle/>
        <a:p>
          <a:endParaRPr lang="pt-BR"/>
        </a:p>
      </dgm:t>
    </dgm:pt>
    <dgm:pt modelId="{F87F7D4D-9479-44A4-98FE-65EDC2CE5B36}">
      <dgm:prSet phldrT="[Texto]" custT="1"/>
      <dgm:spPr/>
      <dgm:t>
        <a:bodyPr/>
        <a:lstStyle/>
        <a:p>
          <a:r>
            <a:rPr lang="pt-BR" sz="2300" dirty="0" smtClean="0">
              <a:latin typeface="Arial" panose="020B0604020202020204" pitchFamily="34" charset="0"/>
              <a:cs typeface="Arial" panose="020B0604020202020204" pitchFamily="34" charset="0"/>
            </a:rPr>
            <a:t>Conforto térmico acústico</a:t>
          </a:r>
          <a:endParaRPr lang="pt-BR" sz="2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C329F8-4A16-4656-987F-A2CEBC60FD1E}" type="parTrans" cxnId="{11D1775A-2ACC-4012-AF72-02798652F0CC}">
      <dgm:prSet/>
      <dgm:spPr/>
      <dgm:t>
        <a:bodyPr/>
        <a:lstStyle/>
        <a:p>
          <a:endParaRPr lang="pt-BR"/>
        </a:p>
      </dgm:t>
    </dgm:pt>
    <dgm:pt modelId="{79F34DBD-1F0A-4B55-8864-1A187709CA16}" type="sibTrans" cxnId="{11D1775A-2ACC-4012-AF72-02798652F0CC}">
      <dgm:prSet/>
      <dgm:spPr/>
      <dgm:t>
        <a:bodyPr/>
        <a:lstStyle/>
        <a:p>
          <a:endParaRPr lang="pt-BR"/>
        </a:p>
      </dgm:t>
    </dgm:pt>
    <dgm:pt modelId="{3E8D5E53-44ED-40C8-9C18-2D38B907C35E}">
      <dgm:prSet phldrT="[Texto]" custT="1"/>
      <dgm:spPr/>
      <dgm:t>
        <a:bodyPr/>
        <a:lstStyle/>
        <a:p>
          <a:r>
            <a:rPr lang="pt-BR" sz="1900" dirty="0" smtClean="0">
              <a:latin typeface="Arial" panose="020B0604020202020204" pitchFamily="34" charset="0"/>
              <a:cs typeface="Arial" panose="020B0604020202020204" pitchFamily="34" charset="0"/>
            </a:rPr>
            <a:t>Utilização de produtos e tecnologias ambientalmente sustentável </a:t>
          </a:r>
          <a:endParaRPr lang="pt-BR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29DF38-0207-41AF-B9C6-A49A63645DF2}" type="sibTrans" cxnId="{F1D0195E-4558-423B-A3AD-C03BB8D3A42D}">
      <dgm:prSet/>
      <dgm:spPr/>
      <dgm:t>
        <a:bodyPr/>
        <a:lstStyle/>
        <a:p>
          <a:endParaRPr lang="pt-BR"/>
        </a:p>
      </dgm:t>
    </dgm:pt>
    <dgm:pt modelId="{6AAE4DFB-A687-47FC-BA1B-A0CA074CE614}" type="parTrans" cxnId="{F1D0195E-4558-423B-A3AD-C03BB8D3A42D}">
      <dgm:prSet/>
      <dgm:spPr/>
      <dgm:t>
        <a:bodyPr/>
        <a:lstStyle/>
        <a:p>
          <a:endParaRPr lang="pt-BR"/>
        </a:p>
      </dgm:t>
    </dgm:pt>
    <dgm:pt modelId="{21C7C61B-2B5C-4164-B523-B9F7A4BA60BE}" type="pres">
      <dgm:prSet presAssocID="{A9CA0E4E-0412-46C0-9EEE-7EA8172FA6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3FE3D3C-72BC-4027-8A86-1D5D07248B85}" type="pres">
      <dgm:prSet presAssocID="{07FF5F0A-EBF3-46E3-A23B-AB10417A8236}" presName="vertFlow" presStyleCnt="0"/>
      <dgm:spPr/>
    </dgm:pt>
    <dgm:pt modelId="{E7EF0211-7660-4838-942F-0D15E8B1CB07}" type="pres">
      <dgm:prSet presAssocID="{07FF5F0A-EBF3-46E3-A23B-AB10417A8236}" presName="header" presStyleLbl="node1" presStyleIdx="0" presStyleCnt="2"/>
      <dgm:spPr/>
      <dgm:t>
        <a:bodyPr/>
        <a:lstStyle/>
        <a:p>
          <a:endParaRPr lang="pt-BR"/>
        </a:p>
      </dgm:t>
    </dgm:pt>
    <dgm:pt modelId="{9B26FFC7-E55C-483E-BA68-2F9D42BE99D5}" type="pres">
      <dgm:prSet presAssocID="{CB7F415C-0E9C-4CDC-9E14-33DAA67E4B0E}" presName="parTrans" presStyleLbl="sibTrans2D1" presStyleIdx="0" presStyleCnt="9"/>
      <dgm:spPr/>
      <dgm:t>
        <a:bodyPr/>
        <a:lstStyle/>
        <a:p>
          <a:endParaRPr lang="pt-BR"/>
        </a:p>
      </dgm:t>
    </dgm:pt>
    <dgm:pt modelId="{07E5B735-49EF-4753-A2F1-966852F723A7}" type="pres">
      <dgm:prSet presAssocID="{74D12905-8EEA-460F-91DA-5665960F1C01}" presName="child" presStyleLbl="alignAccFollow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CE2E5D-01F7-482C-ABAF-594F0B85EAD9}" type="pres">
      <dgm:prSet presAssocID="{6CF5DEC6-54BE-48A3-B1AC-9BF63079E04B}" presName="sibTrans" presStyleLbl="sibTrans2D1" presStyleIdx="1" presStyleCnt="9"/>
      <dgm:spPr/>
      <dgm:t>
        <a:bodyPr/>
        <a:lstStyle/>
        <a:p>
          <a:endParaRPr lang="pt-BR"/>
        </a:p>
      </dgm:t>
    </dgm:pt>
    <dgm:pt modelId="{8886BFF8-C286-4F2D-8656-052E60C44BC3}" type="pres">
      <dgm:prSet presAssocID="{7E80101D-6D38-4D42-9D3F-8E7D5C048583}" presName="child" presStyleLbl="alignAccFollow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E929AD-1AC7-4FA8-A56A-4C7AEE6C4908}" type="pres">
      <dgm:prSet presAssocID="{1636F1D6-FF91-4C61-A91D-23FBBB8805CF}" presName="sibTrans" presStyleLbl="sibTrans2D1" presStyleIdx="2" presStyleCnt="9"/>
      <dgm:spPr/>
      <dgm:t>
        <a:bodyPr/>
        <a:lstStyle/>
        <a:p>
          <a:endParaRPr lang="pt-BR"/>
        </a:p>
      </dgm:t>
    </dgm:pt>
    <dgm:pt modelId="{9E3092BD-A52D-4A06-B83B-9605DB015FA6}" type="pres">
      <dgm:prSet presAssocID="{8F638F85-1137-4092-9C4C-5FAC6D102D9E}" presName="child" presStyleLbl="alignAccFollow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6DA30-9005-48F6-B96A-35D8C9A2F3CF}" type="pres">
      <dgm:prSet presAssocID="{2E8E4542-546B-4D83-BD43-D4CEBEB653E0}" presName="sibTrans" presStyleLbl="sibTrans2D1" presStyleIdx="3" presStyleCnt="9"/>
      <dgm:spPr/>
      <dgm:t>
        <a:bodyPr/>
        <a:lstStyle/>
        <a:p>
          <a:endParaRPr lang="pt-BR"/>
        </a:p>
      </dgm:t>
    </dgm:pt>
    <dgm:pt modelId="{ED71956A-36D5-42A3-B709-348675D212A6}" type="pres">
      <dgm:prSet presAssocID="{CC9510EC-D87C-47F1-83FF-EF4012A25EC4}" presName="child" presStyleLbl="alignAccFollow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A644C4-24E1-49DA-ADF5-7CBF1511014D}" type="pres">
      <dgm:prSet presAssocID="{07FF5F0A-EBF3-46E3-A23B-AB10417A8236}" presName="hSp" presStyleCnt="0"/>
      <dgm:spPr/>
    </dgm:pt>
    <dgm:pt modelId="{B9EBAC40-FAA1-4910-AD39-37F71E615F4B}" type="pres">
      <dgm:prSet presAssocID="{54835134-79FD-4206-AF78-39722A3381AB}" presName="vertFlow" presStyleCnt="0"/>
      <dgm:spPr/>
    </dgm:pt>
    <dgm:pt modelId="{AA32E909-F460-41ED-8EBF-2896560FEFE1}" type="pres">
      <dgm:prSet presAssocID="{54835134-79FD-4206-AF78-39722A3381AB}" presName="header" presStyleLbl="node1" presStyleIdx="1" presStyleCnt="2"/>
      <dgm:spPr/>
      <dgm:t>
        <a:bodyPr/>
        <a:lstStyle/>
        <a:p>
          <a:endParaRPr lang="pt-BR"/>
        </a:p>
      </dgm:t>
    </dgm:pt>
    <dgm:pt modelId="{C72E616D-910F-4F89-B36C-9155553423FD}" type="pres">
      <dgm:prSet presAssocID="{B5C6DBA7-DDA9-4D86-BC81-4D5B34ECC534}" presName="parTrans" presStyleLbl="sibTrans2D1" presStyleIdx="4" presStyleCnt="9"/>
      <dgm:spPr/>
      <dgm:t>
        <a:bodyPr/>
        <a:lstStyle/>
        <a:p>
          <a:endParaRPr lang="pt-BR"/>
        </a:p>
      </dgm:t>
    </dgm:pt>
    <dgm:pt modelId="{5E3B9DD3-4397-46AE-A47E-E9A91AF4A038}" type="pres">
      <dgm:prSet presAssocID="{8FC56131-321D-441C-B7AD-D4D8CE154CE0}" presName="child" presStyleLbl="alignAccFollow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42AB17-9747-40E1-98D6-708B94CF7543}" type="pres">
      <dgm:prSet presAssocID="{3F8EC453-0F49-4AF7-B694-7FD2CC977594}" presName="sibTrans" presStyleLbl="sibTrans2D1" presStyleIdx="5" presStyleCnt="9"/>
      <dgm:spPr/>
      <dgm:t>
        <a:bodyPr/>
        <a:lstStyle/>
        <a:p>
          <a:endParaRPr lang="pt-BR"/>
        </a:p>
      </dgm:t>
    </dgm:pt>
    <dgm:pt modelId="{9A75D0A0-C646-4BB4-9344-7E3F447DC450}" type="pres">
      <dgm:prSet presAssocID="{76D70E93-AFA9-441F-B8B9-1B6E6F1D8968}" presName="child" presStyleLbl="alignAccFollow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DE999F-9640-4769-A561-F70819C43880}" type="pres">
      <dgm:prSet presAssocID="{0A3C1A9A-D0BA-4F7C-A703-14D894B247D3}" presName="sibTrans" presStyleLbl="sibTrans2D1" presStyleIdx="6" presStyleCnt="9"/>
      <dgm:spPr/>
      <dgm:t>
        <a:bodyPr/>
        <a:lstStyle/>
        <a:p>
          <a:endParaRPr lang="pt-BR"/>
        </a:p>
      </dgm:t>
    </dgm:pt>
    <dgm:pt modelId="{0862AFF8-FEA5-4D6D-BF29-1E9964FF528B}" type="pres">
      <dgm:prSet presAssocID="{D2E580BB-3A43-4E34-9DAF-C5ABF2E25E98}" presName="child" presStyleLbl="alignAccFollow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C6ABF8-4FA1-4A0F-8DB1-C77AE47B5AB1}" type="pres">
      <dgm:prSet presAssocID="{449BBB3D-234D-4D7A-88DA-602451353A42}" presName="sibTrans" presStyleLbl="sibTrans2D1" presStyleIdx="7" presStyleCnt="9"/>
      <dgm:spPr/>
      <dgm:t>
        <a:bodyPr/>
        <a:lstStyle/>
        <a:p>
          <a:endParaRPr lang="pt-BR"/>
        </a:p>
      </dgm:t>
    </dgm:pt>
    <dgm:pt modelId="{7E891153-7E78-48C6-8972-0C6926CEC0FB}" type="pres">
      <dgm:prSet presAssocID="{F87F7D4D-9479-44A4-98FE-65EDC2CE5B36}" presName="child" presStyleLbl="alignAccFollow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6A21D7-0A91-40B2-8C16-13F108AE224C}" type="pres">
      <dgm:prSet presAssocID="{79F34DBD-1F0A-4B55-8864-1A187709CA16}" presName="sibTrans" presStyleLbl="sibTrans2D1" presStyleIdx="8" presStyleCnt="9"/>
      <dgm:spPr/>
      <dgm:t>
        <a:bodyPr/>
        <a:lstStyle/>
        <a:p>
          <a:endParaRPr lang="pt-BR"/>
        </a:p>
      </dgm:t>
    </dgm:pt>
    <dgm:pt modelId="{5727EC81-955F-4647-8942-BCF922933EFB}" type="pres">
      <dgm:prSet presAssocID="{3E8D5E53-44ED-40C8-9C18-2D38B907C35E}" presName="child" presStyleLbl="alignAccFollow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9FD4BB-D173-4E61-8540-C100A6B33708}" srcId="{07FF5F0A-EBF3-46E3-A23B-AB10417A8236}" destId="{8F638F85-1137-4092-9C4C-5FAC6D102D9E}" srcOrd="2" destOrd="0" parTransId="{727FDB1B-C264-40C3-AB09-269EFDD57CF5}" sibTransId="{2E8E4542-546B-4D83-BD43-D4CEBEB653E0}"/>
    <dgm:cxn modelId="{7528C403-F989-41E3-ABB2-2FAB9024641D}" type="presOf" srcId="{CC9510EC-D87C-47F1-83FF-EF4012A25EC4}" destId="{ED71956A-36D5-42A3-B709-348675D212A6}" srcOrd="0" destOrd="0" presId="urn:microsoft.com/office/officeart/2005/8/layout/lProcess1"/>
    <dgm:cxn modelId="{A6BEF58F-56A5-43EF-AEBA-EEFBE949D36B}" type="presOf" srcId="{449BBB3D-234D-4D7A-88DA-602451353A42}" destId="{4CC6ABF8-4FA1-4A0F-8DB1-C77AE47B5AB1}" srcOrd="0" destOrd="0" presId="urn:microsoft.com/office/officeart/2005/8/layout/lProcess1"/>
    <dgm:cxn modelId="{9995F9D2-8968-4125-A5BD-FC4CC56D0B64}" type="presOf" srcId="{1636F1D6-FF91-4C61-A91D-23FBBB8805CF}" destId="{20E929AD-1AC7-4FA8-A56A-4C7AEE6C4908}" srcOrd="0" destOrd="0" presId="urn:microsoft.com/office/officeart/2005/8/layout/lProcess1"/>
    <dgm:cxn modelId="{11D1775A-2ACC-4012-AF72-02798652F0CC}" srcId="{54835134-79FD-4206-AF78-39722A3381AB}" destId="{F87F7D4D-9479-44A4-98FE-65EDC2CE5B36}" srcOrd="3" destOrd="0" parTransId="{C4C329F8-4A16-4656-987F-A2CEBC60FD1E}" sibTransId="{79F34DBD-1F0A-4B55-8864-1A187709CA16}"/>
    <dgm:cxn modelId="{37752346-FEB4-4C85-B5F8-9F1CAE6142E9}" type="presOf" srcId="{CB7F415C-0E9C-4CDC-9E14-33DAA67E4B0E}" destId="{9B26FFC7-E55C-483E-BA68-2F9D42BE99D5}" srcOrd="0" destOrd="0" presId="urn:microsoft.com/office/officeart/2005/8/layout/lProcess1"/>
    <dgm:cxn modelId="{42B51A7D-BB63-4432-B033-A93C909EB8E5}" srcId="{A9CA0E4E-0412-46C0-9EEE-7EA8172FA65F}" destId="{54835134-79FD-4206-AF78-39722A3381AB}" srcOrd="1" destOrd="0" parTransId="{F11F457D-B226-4173-97A7-ABD31089AF27}" sibTransId="{280002C3-385F-42B9-8AAB-5AF2D299F355}"/>
    <dgm:cxn modelId="{066B6F69-CA5E-48E9-80DB-940C0BFC73CD}" type="presOf" srcId="{2E8E4542-546B-4D83-BD43-D4CEBEB653E0}" destId="{FB06DA30-9005-48F6-B96A-35D8C9A2F3CF}" srcOrd="0" destOrd="0" presId="urn:microsoft.com/office/officeart/2005/8/layout/lProcess1"/>
    <dgm:cxn modelId="{C1FF9C56-A10C-440D-A393-F96EEA09E04E}" srcId="{A9CA0E4E-0412-46C0-9EEE-7EA8172FA65F}" destId="{07FF5F0A-EBF3-46E3-A23B-AB10417A8236}" srcOrd="0" destOrd="0" parTransId="{C95C4081-9C15-4925-9D2B-36DBE6B21EA3}" sibTransId="{FCA3F998-D20D-4A7C-95AF-5C38E4968774}"/>
    <dgm:cxn modelId="{F1D0195E-4558-423B-A3AD-C03BB8D3A42D}" srcId="{54835134-79FD-4206-AF78-39722A3381AB}" destId="{3E8D5E53-44ED-40C8-9C18-2D38B907C35E}" srcOrd="4" destOrd="0" parTransId="{6AAE4DFB-A687-47FC-BA1B-A0CA074CE614}" sibTransId="{3D29DF38-0207-41AF-B9C6-A49A63645DF2}"/>
    <dgm:cxn modelId="{CA1D914D-A656-4775-A55F-62DCA9F8481D}" type="presOf" srcId="{8F638F85-1137-4092-9C4C-5FAC6D102D9E}" destId="{9E3092BD-A52D-4A06-B83B-9605DB015FA6}" srcOrd="0" destOrd="0" presId="urn:microsoft.com/office/officeart/2005/8/layout/lProcess1"/>
    <dgm:cxn modelId="{D073A75A-441B-4CF2-9848-53CE47FE62C5}" type="presOf" srcId="{D2E580BB-3A43-4E34-9DAF-C5ABF2E25E98}" destId="{0862AFF8-FEA5-4D6D-BF29-1E9964FF528B}" srcOrd="0" destOrd="0" presId="urn:microsoft.com/office/officeart/2005/8/layout/lProcess1"/>
    <dgm:cxn modelId="{6A7A32A0-4735-465D-9C4D-FF67D4009E15}" type="presOf" srcId="{76D70E93-AFA9-441F-B8B9-1B6E6F1D8968}" destId="{9A75D0A0-C646-4BB4-9344-7E3F447DC450}" srcOrd="0" destOrd="0" presId="urn:microsoft.com/office/officeart/2005/8/layout/lProcess1"/>
    <dgm:cxn modelId="{FA2A0630-DC6B-445B-8E38-774FD9FFAFE4}" type="presOf" srcId="{79F34DBD-1F0A-4B55-8864-1A187709CA16}" destId="{D06A21D7-0A91-40B2-8C16-13F108AE224C}" srcOrd="0" destOrd="0" presId="urn:microsoft.com/office/officeart/2005/8/layout/lProcess1"/>
    <dgm:cxn modelId="{D9707BC8-1163-4E8C-9A62-FF9ED3197676}" srcId="{54835134-79FD-4206-AF78-39722A3381AB}" destId="{76D70E93-AFA9-441F-B8B9-1B6E6F1D8968}" srcOrd="1" destOrd="0" parTransId="{82828E6B-A6B7-465E-BF18-D1FF3131D0D3}" sibTransId="{0A3C1A9A-D0BA-4F7C-A703-14D894B247D3}"/>
    <dgm:cxn modelId="{1E5D38D3-1013-4CF1-BDF0-B2F1FC68C545}" type="presOf" srcId="{6CF5DEC6-54BE-48A3-B1AC-9BF63079E04B}" destId="{6CCE2E5D-01F7-482C-ABAF-594F0B85EAD9}" srcOrd="0" destOrd="0" presId="urn:microsoft.com/office/officeart/2005/8/layout/lProcess1"/>
    <dgm:cxn modelId="{4DCAABF1-1F80-4CBA-B461-87D0E21B7FB4}" type="presOf" srcId="{07FF5F0A-EBF3-46E3-A23B-AB10417A8236}" destId="{E7EF0211-7660-4838-942F-0D15E8B1CB07}" srcOrd="0" destOrd="0" presId="urn:microsoft.com/office/officeart/2005/8/layout/lProcess1"/>
    <dgm:cxn modelId="{EB28EF8F-29F8-43C7-A37B-0ADA59EB3330}" srcId="{07FF5F0A-EBF3-46E3-A23B-AB10417A8236}" destId="{74D12905-8EEA-460F-91DA-5665960F1C01}" srcOrd="0" destOrd="0" parTransId="{CB7F415C-0E9C-4CDC-9E14-33DAA67E4B0E}" sibTransId="{6CF5DEC6-54BE-48A3-B1AC-9BF63079E04B}"/>
    <dgm:cxn modelId="{D90BE854-5437-43E0-91F2-77C442E5C9B5}" srcId="{54835134-79FD-4206-AF78-39722A3381AB}" destId="{8FC56131-321D-441C-B7AD-D4D8CE154CE0}" srcOrd="0" destOrd="0" parTransId="{B5C6DBA7-DDA9-4D86-BC81-4D5B34ECC534}" sibTransId="{3F8EC453-0F49-4AF7-B694-7FD2CC977594}"/>
    <dgm:cxn modelId="{36818517-3F5A-41FD-82A0-B27A0E017673}" type="presOf" srcId="{A9CA0E4E-0412-46C0-9EEE-7EA8172FA65F}" destId="{21C7C61B-2B5C-4164-B523-B9F7A4BA60BE}" srcOrd="0" destOrd="0" presId="urn:microsoft.com/office/officeart/2005/8/layout/lProcess1"/>
    <dgm:cxn modelId="{1F98ED11-0C79-4ABA-A70B-A83D2B14C227}" type="presOf" srcId="{F87F7D4D-9479-44A4-98FE-65EDC2CE5B36}" destId="{7E891153-7E78-48C6-8972-0C6926CEC0FB}" srcOrd="0" destOrd="0" presId="urn:microsoft.com/office/officeart/2005/8/layout/lProcess1"/>
    <dgm:cxn modelId="{71504EB9-364F-4D66-96E5-C44F96CD7E69}" type="presOf" srcId="{8FC56131-321D-441C-B7AD-D4D8CE154CE0}" destId="{5E3B9DD3-4397-46AE-A47E-E9A91AF4A038}" srcOrd="0" destOrd="0" presId="urn:microsoft.com/office/officeart/2005/8/layout/lProcess1"/>
    <dgm:cxn modelId="{ADC20B1B-982B-4CCB-89C2-6FC57CE3E755}" type="presOf" srcId="{B5C6DBA7-DDA9-4D86-BC81-4D5B34ECC534}" destId="{C72E616D-910F-4F89-B36C-9155553423FD}" srcOrd="0" destOrd="0" presId="urn:microsoft.com/office/officeart/2005/8/layout/lProcess1"/>
    <dgm:cxn modelId="{2F929849-6C27-4500-B847-E39842EBAA19}" srcId="{07FF5F0A-EBF3-46E3-A23B-AB10417A8236}" destId="{CC9510EC-D87C-47F1-83FF-EF4012A25EC4}" srcOrd="3" destOrd="0" parTransId="{DDBEF4C5-3B61-4A4D-85F0-23ACD0796656}" sibTransId="{B6153440-B208-424E-97A4-AA585D26DE21}"/>
    <dgm:cxn modelId="{5D6BCC72-017C-4834-8262-6E27CE6DE358}" type="presOf" srcId="{74D12905-8EEA-460F-91DA-5665960F1C01}" destId="{07E5B735-49EF-4753-A2F1-966852F723A7}" srcOrd="0" destOrd="0" presId="urn:microsoft.com/office/officeart/2005/8/layout/lProcess1"/>
    <dgm:cxn modelId="{D3590641-9726-47BF-AD16-4C7092B52CD5}" type="presOf" srcId="{3F8EC453-0F49-4AF7-B694-7FD2CC977594}" destId="{7242AB17-9747-40E1-98D6-708B94CF7543}" srcOrd="0" destOrd="0" presId="urn:microsoft.com/office/officeart/2005/8/layout/lProcess1"/>
    <dgm:cxn modelId="{D1AE07AC-115C-4F1D-8ACE-CC85DDF5AD33}" type="presOf" srcId="{7E80101D-6D38-4D42-9D3F-8E7D5C048583}" destId="{8886BFF8-C286-4F2D-8656-052E60C44BC3}" srcOrd="0" destOrd="0" presId="urn:microsoft.com/office/officeart/2005/8/layout/lProcess1"/>
    <dgm:cxn modelId="{4F8B9A96-0F3B-4713-A58D-0B5B6B7183AC}" type="presOf" srcId="{0A3C1A9A-D0BA-4F7C-A703-14D894B247D3}" destId="{9ADE999F-9640-4769-A561-F70819C43880}" srcOrd="0" destOrd="0" presId="urn:microsoft.com/office/officeart/2005/8/layout/lProcess1"/>
    <dgm:cxn modelId="{6EDB58B1-1B5C-488F-9F37-34062C46E081}" type="presOf" srcId="{54835134-79FD-4206-AF78-39722A3381AB}" destId="{AA32E909-F460-41ED-8EBF-2896560FEFE1}" srcOrd="0" destOrd="0" presId="urn:microsoft.com/office/officeart/2005/8/layout/lProcess1"/>
    <dgm:cxn modelId="{48A0C92D-709A-4F5F-9FA6-31095A9E96D5}" srcId="{07FF5F0A-EBF3-46E3-A23B-AB10417A8236}" destId="{7E80101D-6D38-4D42-9D3F-8E7D5C048583}" srcOrd="1" destOrd="0" parTransId="{4114B4B2-1FDC-4599-9CEF-F5ED95E55EA2}" sibTransId="{1636F1D6-FF91-4C61-A91D-23FBBB8805CF}"/>
    <dgm:cxn modelId="{4D5E22F8-FE9A-46F6-9892-882DC875B65D}" srcId="{54835134-79FD-4206-AF78-39722A3381AB}" destId="{D2E580BB-3A43-4E34-9DAF-C5ABF2E25E98}" srcOrd="2" destOrd="0" parTransId="{772E4F59-2DB4-4194-BA7B-9EC6ADEFA9A6}" sibTransId="{449BBB3D-234D-4D7A-88DA-602451353A42}"/>
    <dgm:cxn modelId="{A306E307-158C-4E61-B452-FFB904646B02}" type="presOf" srcId="{3E8D5E53-44ED-40C8-9C18-2D38B907C35E}" destId="{5727EC81-955F-4647-8942-BCF922933EFB}" srcOrd="0" destOrd="0" presId="urn:microsoft.com/office/officeart/2005/8/layout/lProcess1"/>
    <dgm:cxn modelId="{12AC53F9-395E-486B-8790-31F3EE0B148B}" type="presParOf" srcId="{21C7C61B-2B5C-4164-B523-B9F7A4BA60BE}" destId="{83FE3D3C-72BC-4027-8A86-1D5D07248B85}" srcOrd="0" destOrd="0" presId="urn:microsoft.com/office/officeart/2005/8/layout/lProcess1"/>
    <dgm:cxn modelId="{0E0C0E57-75D1-4761-B1B8-4B2179024441}" type="presParOf" srcId="{83FE3D3C-72BC-4027-8A86-1D5D07248B85}" destId="{E7EF0211-7660-4838-942F-0D15E8B1CB07}" srcOrd="0" destOrd="0" presId="urn:microsoft.com/office/officeart/2005/8/layout/lProcess1"/>
    <dgm:cxn modelId="{41296950-8AF2-4196-87A5-305B91461B0C}" type="presParOf" srcId="{83FE3D3C-72BC-4027-8A86-1D5D07248B85}" destId="{9B26FFC7-E55C-483E-BA68-2F9D42BE99D5}" srcOrd="1" destOrd="0" presId="urn:microsoft.com/office/officeart/2005/8/layout/lProcess1"/>
    <dgm:cxn modelId="{22B94787-67C3-4E53-90FE-25B1C04857E6}" type="presParOf" srcId="{83FE3D3C-72BC-4027-8A86-1D5D07248B85}" destId="{07E5B735-49EF-4753-A2F1-966852F723A7}" srcOrd="2" destOrd="0" presId="urn:microsoft.com/office/officeart/2005/8/layout/lProcess1"/>
    <dgm:cxn modelId="{622ADF50-8B8B-4466-B131-AD0CD930B023}" type="presParOf" srcId="{83FE3D3C-72BC-4027-8A86-1D5D07248B85}" destId="{6CCE2E5D-01F7-482C-ABAF-594F0B85EAD9}" srcOrd="3" destOrd="0" presId="urn:microsoft.com/office/officeart/2005/8/layout/lProcess1"/>
    <dgm:cxn modelId="{CD1F31F1-8001-42B4-A841-F7BAB4992E5F}" type="presParOf" srcId="{83FE3D3C-72BC-4027-8A86-1D5D07248B85}" destId="{8886BFF8-C286-4F2D-8656-052E60C44BC3}" srcOrd="4" destOrd="0" presId="urn:microsoft.com/office/officeart/2005/8/layout/lProcess1"/>
    <dgm:cxn modelId="{7A567F22-EF29-492E-8D9D-9C32C031B9D5}" type="presParOf" srcId="{83FE3D3C-72BC-4027-8A86-1D5D07248B85}" destId="{20E929AD-1AC7-4FA8-A56A-4C7AEE6C4908}" srcOrd="5" destOrd="0" presId="urn:microsoft.com/office/officeart/2005/8/layout/lProcess1"/>
    <dgm:cxn modelId="{1402C0A1-E84E-496A-A109-DFEAB645F455}" type="presParOf" srcId="{83FE3D3C-72BC-4027-8A86-1D5D07248B85}" destId="{9E3092BD-A52D-4A06-B83B-9605DB015FA6}" srcOrd="6" destOrd="0" presId="urn:microsoft.com/office/officeart/2005/8/layout/lProcess1"/>
    <dgm:cxn modelId="{4F63E3EA-1BA0-4777-B640-FCAD13F81417}" type="presParOf" srcId="{83FE3D3C-72BC-4027-8A86-1D5D07248B85}" destId="{FB06DA30-9005-48F6-B96A-35D8C9A2F3CF}" srcOrd="7" destOrd="0" presId="urn:microsoft.com/office/officeart/2005/8/layout/lProcess1"/>
    <dgm:cxn modelId="{E509DBC2-E9C6-4CFA-AB7D-E9881988F0A3}" type="presParOf" srcId="{83FE3D3C-72BC-4027-8A86-1D5D07248B85}" destId="{ED71956A-36D5-42A3-B709-348675D212A6}" srcOrd="8" destOrd="0" presId="urn:microsoft.com/office/officeart/2005/8/layout/lProcess1"/>
    <dgm:cxn modelId="{F5B5487B-5EBF-4CA8-8B70-7ECA2C15DBBB}" type="presParOf" srcId="{21C7C61B-2B5C-4164-B523-B9F7A4BA60BE}" destId="{B1A644C4-24E1-49DA-ADF5-7CBF1511014D}" srcOrd="1" destOrd="0" presId="urn:microsoft.com/office/officeart/2005/8/layout/lProcess1"/>
    <dgm:cxn modelId="{A87A0267-1EDF-413D-B87B-EF8A4E174521}" type="presParOf" srcId="{21C7C61B-2B5C-4164-B523-B9F7A4BA60BE}" destId="{B9EBAC40-FAA1-4910-AD39-37F71E615F4B}" srcOrd="2" destOrd="0" presId="urn:microsoft.com/office/officeart/2005/8/layout/lProcess1"/>
    <dgm:cxn modelId="{D7AE238A-18D2-4F6A-B3B5-CBFEAC610296}" type="presParOf" srcId="{B9EBAC40-FAA1-4910-AD39-37F71E615F4B}" destId="{AA32E909-F460-41ED-8EBF-2896560FEFE1}" srcOrd="0" destOrd="0" presId="urn:microsoft.com/office/officeart/2005/8/layout/lProcess1"/>
    <dgm:cxn modelId="{A142EC1B-33AB-466B-B4E5-D33BE5982042}" type="presParOf" srcId="{B9EBAC40-FAA1-4910-AD39-37F71E615F4B}" destId="{C72E616D-910F-4F89-B36C-9155553423FD}" srcOrd="1" destOrd="0" presId="urn:microsoft.com/office/officeart/2005/8/layout/lProcess1"/>
    <dgm:cxn modelId="{2F4E4EFE-3DE3-4C2A-9A87-0423C1B4C455}" type="presParOf" srcId="{B9EBAC40-FAA1-4910-AD39-37F71E615F4B}" destId="{5E3B9DD3-4397-46AE-A47E-E9A91AF4A038}" srcOrd="2" destOrd="0" presId="urn:microsoft.com/office/officeart/2005/8/layout/lProcess1"/>
    <dgm:cxn modelId="{02BA67B7-EBDA-4F81-9A28-B7F66E98EAF4}" type="presParOf" srcId="{B9EBAC40-FAA1-4910-AD39-37F71E615F4B}" destId="{7242AB17-9747-40E1-98D6-708B94CF7543}" srcOrd="3" destOrd="0" presId="urn:microsoft.com/office/officeart/2005/8/layout/lProcess1"/>
    <dgm:cxn modelId="{FFCE7442-26A2-4409-AE2A-5B6B94423EE8}" type="presParOf" srcId="{B9EBAC40-FAA1-4910-AD39-37F71E615F4B}" destId="{9A75D0A0-C646-4BB4-9344-7E3F447DC450}" srcOrd="4" destOrd="0" presId="urn:microsoft.com/office/officeart/2005/8/layout/lProcess1"/>
    <dgm:cxn modelId="{A72D6FF4-AB41-430C-97B7-6B7C9599D797}" type="presParOf" srcId="{B9EBAC40-FAA1-4910-AD39-37F71E615F4B}" destId="{9ADE999F-9640-4769-A561-F70819C43880}" srcOrd="5" destOrd="0" presId="urn:microsoft.com/office/officeart/2005/8/layout/lProcess1"/>
    <dgm:cxn modelId="{30D3D949-BAB6-4335-9E06-A5DD27675C2E}" type="presParOf" srcId="{B9EBAC40-FAA1-4910-AD39-37F71E615F4B}" destId="{0862AFF8-FEA5-4D6D-BF29-1E9964FF528B}" srcOrd="6" destOrd="0" presId="urn:microsoft.com/office/officeart/2005/8/layout/lProcess1"/>
    <dgm:cxn modelId="{73384EDA-92A1-4FDF-8C7D-E5B84218DF11}" type="presParOf" srcId="{B9EBAC40-FAA1-4910-AD39-37F71E615F4B}" destId="{4CC6ABF8-4FA1-4A0F-8DB1-C77AE47B5AB1}" srcOrd="7" destOrd="0" presId="urn:microsoft.com/office/officeart/2005/8/layout/lProcess1"/>
    <dgm:cxn modelId="{62CD6B0C-DD48-4C9E-9C4B-47BA1950D34C}" type="presParOf" srcId="{B9EBAC40-FAA1-4910-AD39-37F71E615F4B}" destId="{7E891153-7E78-48C6-8972-0C6926CEC0FB}" srcOrd="8" destOrd="0" presId="urn:microsoft.com/office/officeart/2005/8/layout/lProcess1"/>
    <dgm:cxn modelId="{BE216212-A327-4F1F-ACF1-563230645548}" type="presParOf" srcId="{B9EBAC40-FAA1-4910-AD39-37F71E615F4B}" destId="{D06A21D7-0A91-40B2-8C16-13F108AE224C}" srcOrd="9" destOrd="0" presId="urn:microsoft.com/office/officeart/2005/8/layout/lProcess1"/>
    <dgm:cxn modelId="{D6ADEA26-FDB7-48CE-95CB-690A66C49B60}" type="presParOf" srcId="{B9EBAC40-FAA1-4910-AD39-37F71E615F4B}" destId="{5727EC81-955F-4647-8942-BCF922933EFB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B3D580-8A98-4248-B2F8-280AC7582F9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5D17200-4594-410D-ACCE-ACBCEA41249D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Economia Sustentabilidade </a:t>
          </a:r>
          <a:endParaRPr lang="pt-BR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58309-C2FF-4FDC-A408-2E3067D0287E}" type="parTrans" cxnId="{60315ABF-575C-4219-92A4-751981F6341E}">
      <dgm:prSet/>
      <dgm:spPr/>
      <dgm:t>
        <a:bodyPr/>
        <a:lstStyle/>
        <a:p>
          <a:endParaRPr lang="pt-BR"/>
        </a:p>
      </dgm:t>
    </dgm:pt>
    <dgm:pt modelId="{757C97AC-EC2B-441A-B4FD-44A3B33434ED}" type="sibTrans" cxnId="{60315ABF-575C-4219-92A4-751981F6341E}">
      <dgm:prSet/>
      <dgm:spPr/>
      <dgm:t>
        <a:bodyPr/>
        <a:lstStyle/>
        <a:p>
          <a:endParaRPr lang="pt-BR"/>
        </a:p>
      </dgm:t>
    </dgm:pt>
    <dgm:pt modelId="{1BB0A13B-3287-410E-9723-0E27AAB60E73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Reuso de água – economia </a:t>
          </a: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na </a:t>
          </a:r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ordem de 35%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946DB-D103-4267-B100-D6E75CFF0F33}" type="parTrans" cxnId="{CE9E002C-48DE-4B89-9C70-1D7F9B017202}">
      <dgm:prSet/>
      <dgm:spPr/>
      <dgm:t>
        <a:bodyPr/>
        <a:lstStyle/>
        <a:p>
          <a:endParaRPr lang="pt-BR"/>
        </a:p>
      </dgm:t>
    </dgm:pt>
    <dgm:pt modelId="{FCAC88A4-579F-4A58-93A2-3DB3EBB4BA39}" type="sibTrans" cxnId="{CE9E002C-48DE-4B89-9C70-1D7F9B017202}">
      <dgm:prSet/>
      <dgm:spPr/>
      <dgm:t>
        <a:bodyPr/>
        <a:lstStyle/>
        <a:p>
          <a:endParaRPr lang="pt-BR"/>
        </a:p>
      </dgm:t>
    </dgm:pt>
    <dgm:pt modelId="{4A3C53B3-54CB-489B-A195-5D6242E38ADB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Cozinha verde pode gastar até 5% a mais durante a obra – após, economia de 30%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A62D0-2A6A-468D-9074-FDFB2CB53F8B}" type="parTrans" cxnId="{B1958E19-2505-4F50-BAD7-7602D71328FB}">
      <dgm:prSet/>
      <dgm:spPr/>
      <dgm:t>
        <a:bodyPr/>
        <a:lstStyle/>
        <a:p>
          <a:endParaRPr lang="pt-BR"/>
        </a:p>
      </dgm:t>
    </dgm:pt>
    <dgm:pt modelId="{6559A01E-7BB6-4743-9389-0E3538ADB148}" type="sibTrans" cxnId="{B1958E19-2505-4F50-BAD7-7602D71328FB}">
      <dgm:prSet/>
      <dgm:spPr/>
      <dgm:t>
        <a:bodyPr/>
        <a:lstStyle/>
        <a:p>
          <a:endParaRPr lang="pt-BR"/>
        </a:p>
      </dgm:t>
    </dgm:pt>
    <dgm:pt modelId="{D816BDE0-24F1-46A0-8734-A6094B3714DD}">
      <dgm:prSet phldrT="[Texto]"/>
      <dgm:spPr/>
      <dgm:t>
        <a:bodyPr/>
        <a:lstStyle/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Aquecimento solar – pode ser pago em apenas um ano de uso 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16D136-E2C6-4607-83C7-F2F37F9433CB}" type="parTrans" cxnId="{550EBF6E-C72E-4A87-8942-00DD92A5FF72}">
      <dgm:prSet/>
      <dgm:spPr/>
      <dgm:t>
        <a:bodyPr/>
        <a:lstStyle/>
        <a:p>
          <a:endParaRPr lang="pt-BR"/>
        </a:p>
      </dgm:t>
    </dgm:pt>
    <dgm:pt modelId="{CD14BF9E-7699-45E6-9795-E7B825E7A1FA}" type="sibTrans" cxnId="{550EBF6E-C72E-4A87-8942-00DD92A5FF72}">
      <dgm:prSet/>
      <dgm:spPr/>
      <dgm:t>
        <a:bodyPr/>
        <a:lstStyle/>
        <a:p>
          <a:endParaRPr lang="pt-BR"/>
        </a:p>
      </dgm:t>
    </dgm:pt>
    <dgm:pt modelId="{2DDC9F89-5A6D-44E3-8AF2-275146EEADF0}" type="pres">
      <dgm:prSet presAssocID="{69B3D580-8A98-4248-B2F8-280AC7582F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16DFDA2-67FF-4046-B5B2-3FC88F0779F1}" type="pres">
      <dgm:prSet presAssocID="{A5D17200-4594-410D-ACCE-ACBCEA41249D}" presName="centerShape" presStyleLbl="node0" presStyleIdx="0" presStyleCnt="1" custScaleX="143107" custScaleY="76071"/>
      <dgm:spPr/>
      <dgm:t>
        <a:bodyPr/>
        <a:lstStyle/>
        <a:p>
          <a:endParaRPr lang="pt-BR"/>
        </a:p>
      </dgm:t>
    </dgm:pt>
    <dgm:pt modelId="{7A049586-2685-487B-BF6C-AE5D4AE676B0}" type="pres">
      <dgm:prSet presAssocID="{E28946DB-D103-4267-B100-D6E75CFF0F33}" presName="parTrans" presStyleLbl="bgSibTrans2D1" presStyleIdx="0" presStyleCnt="3"/>
      <dgm:spPr/>
      <dgm:t>
        <a:bodyPr/>
        <a:lstStyle/>
        <a:p>
          <a:endParaRPr lang="pt-BR"/>
        </a:p>
      </dgm:t>
    </dgm:pt>
    <dgm:pt modelId="{B4DE4252-86A7-4C2B-B06C-FF1728890400}" type="pres">
      <dgm:prSet presAssocID="{1BB0A13B-3287-410E-9723-0E27AAB60E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B7022F-F78D-4E1D-9606-E297D97732FC}" type="pres">
      <dgm:prSet presAssocID="{E73A62D0-2A6A-468D-9074-FDFB2CB53F8B}" presName="parTrans" presStyleLbl="bgSibTrans2D1" presStyleIdx="1" presStyleCnt="3"/>
      <dgm:spPr/>
      <dgm:t>
        <a:bodyPr/>
        <a:lstStyle/>
        <a:p>
          <a:endParaRPr lang="pt-BR"/>
        </a:p>
      </dgm:t>
    </dgm:pt>
    <dgm:pt modelId="{5A34B8C6-D653-470D-AB77-F51CCEE0E4C7}" type="pres">
      <dgm:prSet presAssocID="{4A3C53B3-54CB-489B-A195-5D6242E38A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34F2E3-A4C8-44EC-85D5-E26C31A8DC9D}" type="pres">
      <dgm:prSet presAssocID="{F216D136-E2C6-4607-83C7-F2F37F9433CB}" presName="parTrans" presStyleLbl="bgSibTrans2D1" presStyleIdx="2" presStyleCnt="3"/>
      <dgm:spPr/>
      <dgm:t>
        <a:bodyPr/>
        <a:lstStyle/>
        <a:p>
          <a:endParaRPr lang="pt-BR"/>
        </a:p>
      </dgm:t>
    </dgm:pt>
    <dgm:pt modelId="{BBD9432F-EB0A-4108-BA2B-5695515ABDEB}" type="pres">
      <dgm:prSet presAssocID="{D816BDE0-24F1-46A0-8734-A6094B3714D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12366B-AED6-45EC-B8C2-2973E1E42B2F}" type="presOf" srcId="{1BB0A13B-3287-410E-9723-0E27AAB60E73}" destId="{B4DE4252-86A7-4C2B-B06C-FF1728890400}" srcOrd="0" destOrd="0" presId="urn:microsoft.com/office/officeart/2005/8/layout/radial4"/>
    <dgm:cxn modelId="{889DD41A-1FCB-45C9-BCC7-03ECA9EEB951}" type="presOf" srcId="{4A3C53B3-54CB-489B-A195-5D6242E38ADB}" destId="{5A34B8C6-D653-470D-AB77-F51CCEE0E4C7}" srcOrd="0" destOrd="0" presId="urn:microsoft.com/office/officeart/2005/8/layout/radial4"/>
    <dgm:cxn modelId="{0EEB6066-2BFD-4090-BB53-60A7BE4A4402}" type="presOf" srcId="{E73A62D0-2A6A-468D-9074-FDFB2CB53F8B}" destId="{4EB7022F-F78D-4E1D-9606-E297D97732FC}" srcOrd="0" destOrd="0" presId="urn:microsoft.com/office/officeart/2005/8/layout/radial4"/>
    <dgm:cxn modelId="{BEF5A30D-D2E6-4024-A95A-9E13BE3FAEA2}" type="presOf" srcId="{F216D136-E2C6-4607-83C7-F2F37F9433CB}" destId="{1934F2E3-A4C8-44EC-85D5-E26C31A8DC9D}" srcOrd="0" destOrd="0" presId="urn:microsoft.com/office/officeart/2005/8/layout/radial4"/>
    <dgm:cxn modelId="{550EBF6E-C72E-4A87-8942-00DD92A5FF72}" srcId="{A5D17200-4594-410D-ACCE-ACBCEA41249D}" destId="{D816BDE0-24F1-46A0-8734-A6094B3714DD}" srcOrd="2" destOrd="0" parTransId="{F216D136-E2C6-4607-83C7-F2F37F9433CB}" sibTransId="{CD14BF9E-7699-45E6-9795-E7B825E7A1FA}"/>
    <dgm:cxn modelId="{CE9E002C-48DE-4B89-9C70-1D7F9B017202}" srcId="{A5D17200-4594-410D-ACCE-ACBCEA41249D}" destId="{1BB0A13B-3287-410E-9723-0E27AAB60E73}" srcOrd="0" destOrd="0" parTransId="{E28946DB-D103-4267-B100-D6E75CFF0F33}" sibTransId="{FCAC88A4-579F-4A58-93A2-3DB3EBB4BA39}"/>
    <dgm:cxn modelId="{95D307D1-9DAC-454C-AEBB-9E9AC87C0383}" type="presOf" srcId="{A5D17200-4594-410D-ACCE-ACBCEA41249D}" destId="{D16DFDA2-67FF-4046-B5B2-3FC88F0779F1}" srcOrd="0" destOrd="0" presId="urn:microsoft.com/office/officeart/2005/8/layout/radial4"/>
    <dgm:cxn modelId="{F26E008E-7E8F-42AB-85B5-4B1AC453CF08}" type="presOf" srcId="{69B3D580-8A98-4248-B2F8-280AC7582F9A}" destId="{2DDC9F89-5A6D-44E3-8AF2-275146EEADF0}" srcOrd="0" destOrd="0" presId="urn:microsoft.com/office/officeart/2005/8/layout/radial4"/>
    <dgm:cxn modelId="{98EC0D6B-4E4B-4DFF-AE44-214FEEDD4C94}" type="presOf" srcId="{E28946DB-D103-4267-B100-D6E75CFF0F33}" destId="{7A049586-2685-487B-BF6C-AE5D4AE676B0}" srcOrd="0" destOrd="0" presId="urn:microsoft.com/office/officeart/2005/8/layout/radial4"/>
    <dgm:cxn modelId="{9827734C-BCD2-4B15-82E7-798BA736DC68}" type="presOf" srcId="{D816BDE0-24F1-46A0-8734-A6094B3714DD}" destId="{BBD9432F-EB0A-4108-BA2B-5695515ABDEB}" srcOrd="0" destOrd="0" presId="urn:microsoft.com/office/officeart/2005/8/layout/radial4"/>
    <dgm:cxn modelId="{B1958E19-2505-4F50-BAD7-7602D71328FB}" srcId="{A5D17200-4594-410D-ACCE-ACBCEA41249D}" destId="{4A3C53B3-54CB-489B-A195-5D6242E38ADB}" srcOrd="1" destOrd="0" parTransId="{E73A62D0-2A6A-468D-9074-FDFB2CB53F8B}" sibTransId="{6559A01E-7BB6-4743-9389-0E3538ADB148}"/>
    <dgm:cxn modelId="{60315ABF-575C-4219-92A4-751981F6341E}" srcId="{69B3D580-8A98-4248-B2F8-280AC7582F9A}" destId="{A5D17200-4594-410D-ACCE-ACBCEA41249D}" srcOrd="0" destOrd="0" parTransId="{86D58309-C2FF-4FDC-A408-2E3067D0287E}" sibTransId="{757C97AC-EC2B-441A-B4FD-44A3B33434ED}"/>
    <dgm:cxn modelId="{014C20EF-3FA5-465A-AA81-4C10B56AD879}" type="presParOf" srcId="{2DDC9F89-5A6D-44E3-8AF2-275146EEADF0}" destId="{D16DFDA2-67FF-4046-B5B2-3FC88F0779F1}" srcOrd="0" destOrd="0" presId="urn:microsoft.com/office/officeart/2005/8/layout/radial4"/>
    <dgm:cxn modelId="{2AD79108-4F26-4650-9B91-8DDFD8EB78D4}" type="presParOf" srcId="{2DDC9F89-5A6D-44E3-8AF2-275146EEADF0}" destId="{7A049586-2685-487B-BF6C-AE5D4AE676B0}" srcOrd="1" destOrd="0" presId="urn:microsoft.com/office/officeart/2005/8/layout/radial4"/>
    <dgm:cxn modelId="{A5915986-1287-4A10-84F2-FC31DC567BE9}" type="presParOf" srcId="{2DDC9F89-5A6D-44E3-8AF2-275146EEADF0}" destId="{B4DE4252-86A7-4C2B-B06C-FF1728890400}" srcOrd="2" destOrd="0" presId="urn:microsoft.com/office/officeart/2005/8/layout/radial4"/>
    <dgm:cxn modelId="{EEC20376-F1B2-4506-87AA-06FB7387DB14}" type="presParOf" srcId="{2DDC9F89-5A6D-44E3-8AF2-275146EEADF0}" destId="{4EB7022F-F78D-4E1D-9606-E297D97732FC}" srcOrd="3" destOrd="0" presId="urn:microsoft.com/office/officeart/2005/8/layout/radial4"/>
    <dgm:cxn modelId="{95151DC8-B648-41F3-91DA-6CD9790DD625}" type="presParOf" srcId="{2DDC9F89-5A6D-44E3-8AF2-275146EEADF0}" destId="{5A34B8C6-D653-470D-AB77-F51CCEE0E4C7}" srcOrd="4" destOrd="0" presId="urn:microsoft.com/office/officeart/2005/8/layout/radial4"/>
    <dgm:cxn modelId="{BDC7A4BC-F24C-46D2-8BB7-78656912ACB1}" type="presParOf" srcId="{2DDC9F89-5A6D-44E3-8AF2-275146EEADF0}" destId="{1934F2E3-A4C8-44EC-85D5-E26C31A8DC9D}" srcOrd="5" destOrd="0" presId="urn:microsoft.com/office/officeart/2005/8/layout/radial4"/>
    <dgm:cxn modelId="{57C76F61-B344-484B-9ACB-66644B790861}" type="presParOf" srcId="{2DDC9F89-5A6D-44E3-8AF2-275146EEADF0}" destId="{BBD9432F-EB0A-4108-BA2B-5695515ABDE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7676A-5FA0-494E-A3F6-62AC355089A1}">
      <dsp:nvSpPr>
        <dsp:cNvPr id="0" name=""/>
        <dsp:cNvSpPr/>
      </dsp:nvSpPr>
      <dsp:spPr>
        <a:xfrm>
          <a:off x="0" y="615452"/>
          <a:ext cx="103722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D3F91-9707-4605-9EE9-135434B984F0}">
      <dsp:nvSpPr>
        <dsp:cNvPr id="0" name=""/>
        <dsp:cNvSpPr/>
      </dsp:nvSpPr>
      <dsp:spPr>
        <a:xfrm>
          <a:off x="471007" y="137349"/>
          <a:ext cx="9893601" cy="684742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34" tIns="0" rIns="27443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Aos funcionários: </a:t>
          </a: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conforto e segurança.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4433" y="170775"/>
        <a:ext cx="9826749" cy="617890"/>
      </dsp:txXfrm>
    </dsp:sp>
    <dsp:sp modelId="{3ABB2888-1B6B-4C26-99DC-4D5C1A1B2F41}">
      <dsp:nvSpPr>
        <dsp:cNvPr id="0" name=""/>
        <dsp:cNvSpPr/>
      </dsp:nvSpPr>
      <dsp:spPr>
        <a:xfrm>
          <a:off x="0" y="1391767"/>
          <a:ext cx="103722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9349C-105F-4023-A20F-3B061A14DFF0}">
      <dsp:nvSpPr>
        <dsp:cNvPr id="0" name=""/>
        <dsp:cNvSpPr/>
      </dsp:nvSpPr>
      <dsp:spPr>
        <a:xfrm>
          <a:off x="471007" y="1043852"/>
          <a:ext cx="9893601" cy="554555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34" tIns="0" rIns="27443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Aos clientes: </a:t>
          </a:r>
          <a:r>
            <a:rPr lang="pt-BR" sz="20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ambiente</a:t>
          </a: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saudável, aconchegante e confortável. 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078" y="1070923"/>
        <a:ext cx="9839459" cy="500413"/>
      </dsp:txXfrm>
    </dsp:sp>
    <dsp:sp modelId="{122E1831-D875-4E8D-A859-0B25C067F605}">
      <dsp:nvSpPr>
        <dsp:cNvPr id="0" name=""/>
        <dsp:cNvSpPr/>
      </dsp:nvSpPr>
      <dsp:spPr>
        <a:xfrm>
          <a:off x="0" y="2381592"/>
          <a:ext cx="103722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B31E4-3A2C-4166-8B83-4249922A6136}">
      <dsp:nvSpPr>
        <dsp:cNvPr id="0" name=""/>
        <dsp:cNvSpPr/>
      </dsp:nvSpPr>
      <dsp:spPr>
        <a:xfrm>
          <a:off x="471007" y="1820167"/>
          <a:ext cx="9893601" cy="76806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34" tIns="0" rIns="27443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Às operações: </a:t>
          </a: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fluxo de trabalho mais racional, ↓ tempo de produção, ↓ de custos, </a:t>
          </a: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</a:t>
          </a: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dos níveis de eficiência administrativa e operacional. 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8501" y="1857661"/>
        <a:ext cx="9818613" cy="693076"/>
      </dsp:txXfrm>
    </dsp:sp>
    <dsp:sp modelId="{5D29D012-8112-4D7D-A85F-DFED0A17EFF6}">
      <dsp:nvSpPr>
        <dsp:cNvPr id="0" name=""/>
        <dsp:cNvSpPr/>
      </dsp:nvSpPr>
      <dsp:spPr>
        <a:xfrm>
          <a:off x="0" y="3363746"/>
          <a:ext cx="103722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33447-5E51-4DF3-B950-B9C084E1287F}">
      <dsp:nvSpPr>
        <dsp:cNvPr id="0" name=""/>
        <dsp:cNvSpPr/>
      </dsp:nvSpPr>
      <dsp:spPr>
        <a:xfrm>
          <a:off x="481643" y="2809992"/>
          <a:ext cx="9882146" cy="76039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34" tIns="0" rIns="27443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Ao espaço físico: </a:t>
          </a: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flexibilidade na disposição dos equipamentos, móveis e áreas físicas, ampliação dessas áreas. 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762" y="2847111"/>
        <a:ext cx="9807908" cy="686155"/>
      </dsp:txXfrm>
    </dsp:sp>
    <dsp:sp modelId="{7CE998BC-EF7A-4B94-B879-C51D59C87DEB}">
      <dsp:nvSpPr>
        <dsp:cNvPr id="0" name=""/>
        <dsp:cNvSpPr/>
      </dsp:nvSpPr>
      <dsp:spPr>
        <a:xfrm>
          <a:off x="0" y="4579010"/>
          <a:ext cx="1037229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0BBDE-4FF7-4BE9-8605-53D676A76019}">
      <dsp:nvSpPr>
        <dsp:cNvPr id="0" name=""/>
        <dsp:cNvSpPr/>
      </dsp:nvSpPr>
      <dsp:spPr>
        <a:xfrm>
          <a:off x="514436" y="3792146"/>
          <a:ext cx="9854194" cy="99350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434" tIns="0" rIns="274434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pt-BR" sz="20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À empresa: </a:t>
          </a: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integração dos processos  e elementos envolvidos em sua execução, com resultados no </a:t>
          </a:r>
          <a:r>
            <a:rPr lang="pt-BR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rPr>
            <a:t> dos níveis de qualidade, produtividade e eliminação dos desperdícios. 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935" y="3840645"/>
        <a:ext cx="9757196" cy="896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1BB81-E8F9-43A4-A408-E1C6A919DE9A}">
      <dsp:nvSpPr>
        <dsp:cNvPr id="0" name=""/>
        <dsp:cNvSpPr/>
      </dsp:nvSpPr>
      <dsp:spPr>
        <a:xfrm>
          <a:off x="3536265" y="492803"/>
          <a:ext cx="3365731" cy="3365731"/>
        </a:xfrm>
        <a:prstGeom prst="blockArc">
          <a:avLst>
            <a:gd name="adj1" fmla="val 12600000"/>
            <a:gd name="adj2" fmla="val 162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C2F2C-776E-4065-9E69-7788BFDD7315}">
      <dsp:nvSpPr>
        <dsp:cNvPr id="0" name=""/>
        <dsp:cNvSpPr/>
      </dsp:nvSpPr>
      <dsp:spPr>
        <a:xfrm>
          <a:off x="3536265" y="492803"/>
          <a:ext cx="3365731" cy="3365731"/>
        </a:xfrm>
        <a:prstGeom prst="blockArc">
          <a:avLst>
            <a:gd name="adj1" fmla="val 9000000"/>
            <a:gd name="adj2" fmla="val 126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1B03-28C3-46D4-B550-26EBEAB369DD}">
      <dsp:nvSpPr>
        <dsp:cNvPr id="0" name=""/>
        <dsp:cNvSpPr/>
      </dsp:nvSpPr>
      <dsp:spPr>
        <a:xfrm>
          <a:off x="3536265" y="492803"/>
          <a:ext cx="3365731" cy="3365731"/>
        </a:xfrm>
        <a:prstGeom prst="blockArc">
          <a:avLst>
            <a:gd name="adj1" fmla="val 5400000"/>
            <a:gd name="adj2" fmla="val 90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E6394-BAAD-4CE6-944C-C4988E1FC86D}">
      <dsp:nvSpPr>
        <dsp:cNvPr id="0" name=""/>
        <dsp:cNvSpPr/>
      </dsp:nvSpPr>
      <dsp:spPr>
        <a:xfrm>
          <a:off x="3536265" y="492803"/>
          <a:ext cx="3365731" cy="3365731"/>
        </a:xfrm>
        <a:prstGeom prst="blockArc">
          <a:avLst>
            <a:gd name="adj1" fmla="val 1800000"/>
            <a:gd name="adj2" fmla="val 54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BBA0F-7A31-4661-82C7-1B1BF1DAB858}">
      <dsp:nvSpPr>
        <dsp:cNvPr id="0" name=""/>
        <dsp:cNvSpPr/>
      </dsp:nvSpPr>
      <dsp:spPr>
        <a:xfrm>
          <a:off x="3536265" y="492803"/>
          <a:ext cx="3365731" cy="3365731"/>
        </a:xfrm>
        <a:prstGeom prst="blockArc">
          <a:avLst>
            <a:gd name="adj1" fmla="val 19800000"/>
            <a:gd name="adj2" fmla="val 18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0DAE9-D150-412F-B7C0-5F55AE6B0F79}">
      <dsp:nvSpPr>
        <dsp:cNvPr id="0" name=""/>
        <dsp:cNvSpPr/>
      </dsp:nvSpPr>
      <dsp:spPr>
        <a:xfrm>
          <a:off x="3536265" y="492803"/>
          <a:ext cx="3365731" cy="3365731"/>
        </a:xfrm>
        <a:prstGeom prst="blockArc">
          <a:avLst>
            <a:gd name="adj1" fmla="val 16200000"/>
            <a:gd name="adj2" fmla="val 19800000"/>
            <a:gd name="adj3" fmla="val 4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660C0-45A4-48D9-8EED-ACD71D27090B}">
      <dsp:nvSpPr>
        <dsp:cNvPr id="0" name=""/>
        <dsp:cNvSpPr/>
      </dsp:nvSpPr>
      <dsp:spPr>
        <a:xfrm>
          <a:off x="4463065" y="1419603"/>
          <a:ext cx="1512130" cy="15121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solidFill>
                <a:srgbClr val="C00000"/>
              </a:solidFill>
            </a:rPr>
            <a:t>Tipos de UAN</a:t>
          </a:r>
          <a:endParaRPr lang="pt-BR" sz="2500" kern="1200" dirty="0">
            <a:solidFill>
              <a:srgbClr val="C00000"/>
            </a:solidFill>
          </a:endParaRPr>
        </a:p>
      </dsp:txBody>
      <dsp:txXfrm>
        <a:off x="4684511" y="1641049"/>
        <a:ext cx="1069238" cy="1069238"/>
      </dsp:txXfrm>
    </dsp:sp>
    <dsp:sp modelId="{853B9F4D-17CD-4931-9937-0074DE91EE58}">
      <dsp:nvSpPr>
        <dsp:cNvPr id="0" name=""/>
        <dsp:cNvSpPr/>
      </dsp:nvSpPr>
      <dsp:spPr>
        <a:xfrm>
          <a:off x="4329748" y="-150463"/>
          <a:ext cx="1778763" cy="1362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Dietoterápicas </a:t>
          </a:r>
          <a:endParaRPr lang="pt-BR" sz="1500" kern="12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90242" y="49106"/>
        <a:ext cx="1257775" cy="963606"/>
      </dsp:txXfrm>
    </dsp:sp>
    <dsp:sp modelId="{D7603A30-FC92-4EAD-AB04-C8EC61F631D9}">
      <dsp:nvSpPr>
        <dsp:cNvPr id="0" name=""/>
        <dsp:cNvSpPr/>
      </dsp:nvSpPr>
      <dsp:spPr>
        <a:xfrm>
          <a:off x="5929788" y="671916"/>
          <a:ext cx="1427492" cy="1362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Catering a bordo</a:t>
          </a:r>
          <a:endParaRPr lang="pt-BR" sz="1500" kern="12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8839" y="871485"/>
        <a:ext cx="1009390" cy="963606"/>
      </dsp:txXfrm>
    </dsp:sp>
    <dsp:sp modelId="{C9806E84-A69E-4202-87EE-EA230010F3CD}">
      <dsp:nvSpPr>
        <dsp:cNvPr id="0" name=""/>
        <dsp:cNvSpPr/>
      </dsp:nvSpPr>
      <dsp:spPr>
        <a:xfrm>
          <a:off x="5770564" y="2316676"/>
          <a:ext cx="1745939" cy="1362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Alimentação Escolar </a:t>
          </a:r>
          <a:endParaRPr lang="pt-BR" sz="1500" kern="12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6251" y="2516245"/>
        <a:ext cx="1234565" cy="963606"/>
      </dsp:txXfrm>
    </dsp:sp>
    <dsp:sp modelId="{E45D04A9-CD48-4FB2-A27A-C28E5923912F}">
      <dsp:nvSpPr>
        <dsp:cNvPr id="0" name=""/>
        <dsp:cNvSpPr/>
      </dsp:nvSpPr>
      <dsp:spPr>
        <a:xfrm>
          <a:off x="4505384" y="3139056"/>
          <a:ext cx="1427492" cy="1362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Forças Armadas </a:t>
          </a:r>
          <a:endParaRPr lang="pt-BR" sz="1500" kern="12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4435" y="3338625"/>
        <a:ext cx="1009390" cy="963606"/>
      </dsp:txXfrm>
    </dsp:sp>
    <dsp:sp modelId="{EFF150BC-B9FE-4882-94D3-7EC48BBC3BCE}">
      <dsp:nvSpPr>
        <dsp:cNvPr id="0" name=""/>
        <dsp:cNvSpPr/>
      </dsp:nvSpPr>
      <dsp:spPr>
        <a:xfrm>
          <a:off x="2999095" y="2316676"/>
          <a:ext cx="1591262" cy="1362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Alimentação Comercial </a:t>
          </a:r>
          <a:endParaRPr lang="pt-BR" sz="1500" kern="12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2130" y="2516245"/>
        <a:ext cx="1125192" cy="963606"/>
      </dsp:txXfrm>
    </dsp:sp>
    <dsp:sp modelId="{47C51B13-80EB-4D1C-A637-2B5329C50A8F}">
      <dsp:nvSpPr>
        <dsp:cNvPr id="0" name=""/>
        <dsp:cNvSpPr/>
      </dsp:nvSpPr>
      <dsp:spPr>
        <a:xfrm>
          <a:off x="3080980" y="671916"/>
          <a:ext cx="1427492" cy="13627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Empresas </a:t>
          </a:r>
          <a:endParaRPr lang="pt-BR" sz="1500" kern="12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0031" y="871485"/>
        <a:ext cx="1009390" cy="963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1BB81-E8F9-43A4-A408-E1C6A919DE9A}">
      <dsp:nvSpPr>
        <dsp:cNvPr id="0" name=""/>
        <dsp:cNvSpPr/>
      </dsp:nvSpPr>
      <dsp:spPr>
        <a:xfrm>
          <a:off x="3118126" y="442245"/>
          <a:ext cx="3347816" cy="3347816"/>
        </a:xfrm>
        <a:prstGeom prst="blockArc">
          <a:avLst>
            <a:gd name="adj1" fmla="val 10674844"/>
            <a:gd name="adj2" fmla="val 17130372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C2F2C-776E-4065-9E69-7788BFDD7315}">
      <dsp:nvSpPr>
        <dsp:cNvPr id="0" name=""/>
        <dsp:cNvSpPr/>
      </dsp:nvSpPr>
      <dsp:spPr>
        <a:xfrm>
          <a:off x="3118126" y="561275"/>
          <a:ext cx="3347816" cy="3347816"/>
        </a:xfrm>
        <a:prstGeom prst="blockArc">
          <a:avLst>
            <a:gd name="adj1" fmla="val 4469628"/>
            <a:gd name="adj2" fmla="val 1092515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A1B03-28C3-46D4-B550-26EBEAB369DD}">
      <dsp:nvSpPr>
        <dsp:cNvPr id="0" name=""/>
        <dsp:cNvSpPr/>
      </dsp:nvSpPr>
      <dsp:spPr>
        <a:xfrm>
          <a:off x="3992385" y="561275"/>
          <a:ext cx="3347816" cy="3347816"/>
        </a:xfrm>
        <a:prstGeom prst="blockArc">
          <a:avLst>
            <a:gd name="adj1" fmla="val 21474844"/>
            <a:gd name="adj2" fmla="val 6330372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0DAE9-D150-412F-B7C0-5F55AE6B0F79}">
      <dsp:nvSpPr>
        <dsp:cNvPr id="0" name=""/>
        <dsp:cNvSpPr/>
      </dsp:nvSpPr>
      <dsp:spPr>
        <a:xfrm>
          <a:off x="3992385" y="442245"/>
          <a:ext cx="3347816" cy="3347816"/>
        </a:xfrm>
        <a:prstGeom prst="blockArc">
          <a:avLst>
            <a:gd name="adj1" fmla="val 15269628"/>
            <a:gd name="adj2" fmla="val 12515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660C0-45A4-48D9-8EED-ACD71D27090B}">
      <dsp:nvSpPr>
        <dsp:cNvPr id="0" name=""/>
        <dsp:cNvSpPr/>
      </dsp:nvSpPr>
      <dsp:spPr>
        <a:xfrm>
          <a:off x="4458978" y="1405483"/>
          <a:ext cx="1540371" cy="1540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rgbClr val="C00000"/>
              </a:solidFill>
            </a:rPr>
            <a:t>Porte de UAN</a:t>
          </a:r>
          <a:endParaRPr lang="pt-BR" sz="2600" kern="1200" dirty="0">
            <a:solidFill>
              <a:srgbClr val="C00000"/>
            </a:solidFill>
          </a:endParaRPr>
        </a:p>
      </dsp:txBody>
      <dsp:txXfrm>
        <a:off x="4684560" y="1631065"/>
        <a:ext cx="1089207" cy="1089207"/>
      </dsp:txXfrm>
    </dsp:sp>
    <dsp:sp modelId="{853B9F4D-17CD-4931-9937-0074DE91EE58}">
      <dsp:nvSpPr>
        <dsp:cNvPr id="0" name=""/>
        <dsp:cNvSpPr/>
      </dsp:nvSpPr>
      <dsp:spPr>
        <a:xfrm>
          <a:off x="4010628" y="-153519"/>
          <a:ext cx="2437071" cy="1388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Pequeno porte</a:t>
          </a:r>
          <a:r>
            <a:rPr lang="pt-BR" sz="1500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: até 500 refeições/dia </a:t>
          </a:r>
          <a:endParaRPr lang="pt-BR" sz="1500" kern="12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7529" y="49777"/>
        <a:ext cx="1723269" cy="981602"/>
      </dsp:txXfrm>
    </dsp:sp>
    <dsp:sp modelId="{E45D04A9-CD48-4FB2-A27A-C28E5923912F}">
      <dsp:nvSpPr>
        <dsp:cNvPr id="0" name=""/>
        <dsp:cNvSpPr/>
      </dsp:nvSpPr>
      <dsp:spPr>
        <a:xfrm>
          <a:off x="6163335" y="1481571"/>
          <a:ext cx="2273931" cy="1388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Médio porte</a:t>
          </a:r>
          <a:r>
            <a:rPr lang="pt-BR" sz="1500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: 501 a 2.000 refeições/dia</a:t>
          </a:r>
          <a:endParaRPr lang="pt-BR" sz="1500" kern="12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96344" y="1684867"/>
        <a:ext cx="1607913" cy="981602"/>
      </dsp:txXfrm>
    </dsp:sp>
    <dsp:sp modelId="{EFF150BC-B9FE-4882-94D3-7EC48BBC3BCE}">
      <dsp:nvSpPr>
        <dsp:cNvPr id="0" name=""/>
        <dsp:cNvSpPr/>
      </dsp:nvSpPr>
      <dsp:spPr>
        <a:xfrm>
          <a:off x="3982490" y="3116662"/>
          <a:ext cx="2493346" cy="1388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Grande porte</a:t>
          </a:r>
          <a:r>
            <a:rPr lang="pt-BR" sz="1500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: 2.001 a 10.000 refeições/dia</a:t>
          </a:r>
          <a:endParaRPr lang="pt-BR" sz="1500" kern="12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47632" y="3319958"/>
        <a:ext cx="1763062" cy="981602"/>
      </dsp:txXfrm>
    </dsp:sp>
    <dsp:sp modelId="{47C51B13-80EB-4D1C-A637-2B5329C50A8F}">
      <dsp:nvSpPr>
        <dsp:cNvPr id="0" name=""/>
        <dsp:cNvSpPr/>
      </dsp:nvSpPr>
      <dsp:spPr>
        <a:xfrm>
          <a:off x="2078333" y="1481571"/>
          <a:ext cx="2159387" cy="1388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err="1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Extraporte</a:t>
          </a:r>
          <a:r>
            <a:rPr lang="pt-BR" sz="1500" kern="1200" dirty="0" smtClean="0">
              <a:solidFill>
                <a:srgbClr val="0D1729"/>
              </a:solidFill>
              <a:latin typeface="Arial" panose="020B0604020202020204" pitchFamily="34" charset="0"/>
              <a:cs typeface="Arial" panose="020B0604020202020204" pitchFamily="34" charset="0"/>
            </a:rPr>
            <a:t>: acima de 10.000 refeições/dia </a:t>
          </a:r>
          <a:endParaRPr lang="pt-BR" sz="1500" kern="1200" dirty="0">
            <a:solidFill>
              <a:srgbClr val="0D172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4568" y="1684867"/>
        <a:ext cx="1526917" cy="9816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F0211-7660-4838-942F-0D15E8B1CB07}">
      <dsp:nvSpPr>
        <dsp:cNvPr id="0" name=""/>
        <dsp:cNvSpPr/>
      </dsp:nvSpPr>
      <dsp:spPr>
        <a:xfrm>
          <a:off x="1784135" y="3074"/>
          <a:ext cx="3246415" cy="811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Indústria de construção </a:t>
          </a:r>
          <a:endParaRPr lang="pt-BR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7906" y="26845"/>
        <a:ext cx="3198873" cy="764061"/>
      </dsp:txXfrm>
    </dsp:sp>
    <dsp:sp modelId="{9B26FFC7-E55C-483E-BA68-2F9D42BE99D5}">
      <dsp:nvSpPr>
        <dsp:cNvPr id="0" name=""/>
        <dsp:cNvSpPr/>
      </dsp:nvSpPr>
      <dsp:spPr>
        <a:xfrm rot="5400000">
          <a:off x="3336327" y="885693"/>
          <a:ext cx="142030" cy="1420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5B735-49EF-4753-A2F1-966852F723A7}">
      <dsp:nvSpPr>
        <dsp:cNvPr id="0" name=""/>
        <dsp:cNvSpPr/>
      </dsp:nvSpPr>
      <dsp:spPr>
        <a:xfrm>
          <a:off x="1784135" y="1098739"/>
          <a:ext cx="3246415" cy="8116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Utiliza 50% dos recursos naturais </a:t>
          </a:r>
          <a:endParaRPr lang="pt-BR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7906" y="1122510"/>
        <a:ext cx="3198873" cy="764061"/>
      </dsp:txXfrm>
    </dsp:sp>
    <dsp:sp modelId="{6CCE2E5D-01F7-482C-ABAF-594F0B85EAD9}">
      <dsp:nvSpPr>
        <dsp:cNvPr id="0" name=""/>
        <dsp:cNvSpPr/>
      </dsp:nvSpPr>
      <dsp:spPr>
        <a:xfrm rot="5400000">
          <a:off x="3336327" y="1981358"/>
          <a:ext cx="142030" cy="1420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6BFF8-C286-4F2D-8656-052E60C44BC3}">
      <dsp:nvSpPr>
        <dsp:cNvPr id="0" name=""/>
        <dsp:cNvSpPr/>
      </dsp:nvSpPr>
      <dsp:spPr>
        <a:xfrm>
          <a:off x="1784135" y="2194404"/>
          <a:ext cx="3246415" cy="8116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Consome 40% da energia produzida </a:t>
          </a:r>
          <a:endParaRPr lang="pt-BR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7906" y="2218175"/>
        <a:ext cx="3198873" cy="764061"/>
      </dsp:txXfrm>
    </dsp:sp>
    <dsp:sp modelId="{20E929AD-1AC7-4FA8-A56A-4C7AEE6C4908}">
      <dsp:nvSpPr>
        <dsp:cNvPr id="0" name=""/>
        <dsp:cNvSpPr/>
      </dsp:nvSpPr>
      <dsp:spPr>
        <a:xfrm rot="5400000">
          <a:off x="3336327" y="3077023"/>
          <a:ext cx="142030" cy="1420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092BD-A52D-4A06-B83B-9605DB015FA6}">
      <dsp:nvSpPr>
        <dsp:cNvPr id="0" name=""/>
        <dsp:cNvSpPr/>
      </dsp:nvSpPr>
      <dsp:spPr>
        <a:xfrm>
          <a:off x="1784135" y="3290069"/>
          <a:ext cx="3246415" cy="8116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Gera 40% das emissões de gases </a:t>
          </a:r>
          <a:endParaRPr lang="pt-BR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7906" y="3313840"/>
        <a:ext cx="3198873" cy="764061"/>
      </dsp:txXfrm>
    </dsp:sp>
    <dsp:sp modelId="{FB06DA30-9005-48F6-B96A-35D8C9A2F3CF}">
      <dsp:nvSpPr>
        <dsp:cNvPr id="0" name=""/>
        <dsp:cNvSpPr/>
      </dsp:nvSpPr>
      <dsp:spPr>
        <a:xfrm rot="5400000">
          <a:off x="3336327" y="4172688"/>
          <a:ext cx="142030" cy="1420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1956A-36D5-42A3-B709-348675D212A6}">
      <dsp:nvSpPr>
        <dsp:cNvPr id="0" name=""/>
        <dsp:cNvSpPr/>
      </dsp:nvSpPr>
      <dsp:spPr>
        <a:xfrm>
          <a:off x="1784135" y="4385734"/>
          <a:ext cx="3246415" cy="8116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355600" lvl="0" indent="-35560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55600" algn="l"/>
            </a:tabLst>
          </a:pPr>
          <a:r>
            <a:rPr lang="pt-B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Produz 55% dos resíduos sólidos	</a:t>
          </a:r>
          <a:endParaRPr lang="pt-BR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7906" y="4409505"/>
        <a:ext cx="3198873" cy="764061"/>
      </dsp:txXfrm>
    </dsp:sp>
    <dsp:sp modelId="{AA32E909-F460-41ED-8EBF-2896560FEFE1}">
      <dsp:nvSpPr>
        <dsp:cNvPr id="0" name=""/>
        <dsp:cNvSpPr/>
      </dsp:nvSpPr>
      <dsp:spPr>
        <a:xfrm>
          <a:off x="5485049" y="3074"/>
          <a:ext cx="3246415" cy="811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Planejamento sustentável </a:t>
          </a:r>
          <a:endParaRPr lang="pt-BR" sz="2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8820" y="26845"/>
        <a:ext cx="3198873" cy="764061"/>
      </dsp:txXfrm>
    </dsp:sp>
    <dsp:sp modelId="{C72E616D-910F-4F89-B36C-9155553423FD}">
      <dsp:nvSpPr>
        <dsp:cNvPr id="0" name=""/>
        <dsp:cNvSpPr/>
      </dsp:nvSpPr>
      <dsp:spPr>
        <a:xfrm rot="5400000">
          <a:off x="7037241" y="885693"/>
          <a:ext cx="142030" cy="1420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B9DD3-4397-46AE-A47E-E9A91AF4A038}">
      <dsp:nvSpPr>
        <dsp:cNvPr id="0" name=""/>
        <dsp:cNvSpPr/>
      </dsp:nvSpPr>
      <dsp:spPr>
        <a:xfrm>
          <a:off x="5485049" y="1098739"/>
          <a:ext cx="3246415" cy="8116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Preservar o ar </a:t>
          </a:r>
          <a:endParaRPr lang="pt-BR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8820" y="1122510"/>
        <a:ext cx="3198873" cy="764061"/>
      </dsp:txXfrm>
    </dsp:sp>
    <dsp:sp modelId="{7242AB17-9747-40E1-98D6-708B94CF7543}">
      <dsp:nvSpPr>
        <dsp:cNvPr id="0" name=""/>
        <dsp:cNvSpPr/>
      </dsp:nvSpPr>
      <dsp:spPr>
        <a:xfrm rot="5400000">
          <a:off x="7037241" y="1981358"/>
          <a:ext cx="142030" cy="1420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5D0A0-C646-4BB4-9344-7E3F447DC450}">
      <dsp:nvSpPr>
        <dsp:cNvPr id="0" name=""/>
        <dsp:cNvSpPr/>
      </dsp:nvSpPr>
      <dsp:spPr>
        <a:xfrm>
          <a:off x="5485049" y="2194404"/>
          <a:ext cx="3246415" cy="8116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Eficiência energética</a:t>
          </a:r>
          <a:endParaRPr lang="pt-BR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8820" y="2218175"/>
        <a:ext cx="3198873" cy="764061"/>
      </dsp:txXfrm>
    </dsp:sp>
    <dsp:sp modelId="{9ADE999F-9640-4769-A561-F70819C43880}">
      <dsp:nvSpPr>
        <dsp:cNvPr id="0" name=""/>
        <dsp:cNvSpPr/>
      </dsp:nvSpPr>
      <dsp:spPr>
        <a:xfrm rot="5400000">
          <a:off x="7037241" y="3077023"/>
          <a:ext cx="142030" cy="1420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2AFF8-FEA5-4D6D-BF29-1E9964FF528B}">
      <dsp:nvSpPr>
        <dsp:cNvPr id="0" name=""/>
        <dsp:cNvSpPr/>
      </dsp:nvSpPr>
      <dsp:spPr>
        <a:xfrm>
          <a:off x="5485049" y="3290069"/>
          <a:ext cx="3246415" cy="8116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Reutilizar parte da água </a:t>
          </a:r>
          <a:endParaRPr lang="pt-BR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8820" y="3313840"/>
        <a:ext cx="3198873" cy="764061"/>
      </dsp:txXfrm>
    </dsp:sp>
    <dsp:sp modelId="{4CC6ABF8-4FA1-4A0F-8DB1-C77AE47B5AB1}">
      <dsp:nvSpPr>
        <dsp:cNvPr id="0" name=""/>
        <dsp:cNvSpPr/>
      </dsp:nvSpPr>
      <dsp:spPr>
        <a:xfrm rot="5400000">
          <a:off x="7037241" y="4172688"/>
          <a:ext cx="142030" cy="1420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91153-7E78-48C6-8972-0C6926CEC0FB}">
      <dsp:nvSpPr>
        <dsp:cNvPr id="0" name=""/>
        <dsp:cNvSpPr/>
      </dsp:nvSpPr>
      <dsp:spPr>
        <a:xfrm>
          <a:off x="5485049" y="4385734"/>
          <a:ext cx="3246415" cy="8116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Conforto térmico acústico</a:t>
          </a:r>
          <a:endParaRPr lang="pt-BR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8820" y="4409505"/>
        <a:ext cx="3198873" cy="764061"/>
      </dsp:txXfrm>
    </dsp:sp>
    <dsp:sp modelId="{D06A21D7-0A91-40B2-8C16-13F108AE224C}">
      <dsp:nvSpPr>
        <dsp:cNvPr id="0" name=""/>
        <dsp:cNvSpPr/>
      </dsp:nvSpPr>
      <dsp:spPr>
        <a:xfrm rot="5400000">
          <a:off x="7037241" y="5268353"/>
          <a:ext cx="142030" cy="1420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7EC81-955F-4647-8942-BCF922933EFB}">
      <dsp:nvSpPr>
        <dsp:cNvPr id="0" name=""/>
        <dsp:cNvSpPr/>
      </dsp:nvSpPr>
      <dsp:spPr>
        <a:xfrm>
          <a:off x="5485049" y="5481399"/>
          <a:ext cx="3246415" cy="8116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Utilização de produtos e tecnologias ambientalmente sustentável </a:t>
          </a: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8820" y="5505170"/>
        <a:ext cx="3198873" cy="7640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DFDA2-67FF-4046-B5B2-3FC88F0779F1}">
      <dsp:nvSpPr>
        <dsp:cNvPr id="0" name=""/>
        <dsp:cNvSpPr/>
      </dsp:nvSpPr>
      <dsp:spPr>
        <a:xfrm>
          <a:off x="3903264" y="3124608"/>
          <a:ext cx="3261804" cy="1733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Economia Sustentabilidade </a:t>
          </a:r>
          <a:endParaRPr lang="pt-BR" sz="22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0944" y="3378527"/>
        <a:ext cx="2306444" cy="1226030"/>
      </dsp:txXfrm>
    </dsp:sp>
    <dsp:sp modelId="{7A049586-2685-487B-BF6C-AE5D4AE676B0}">
      <dsp:nvSpPr>
        <dsp:cNvPr id="0" name=""/>
        <dsp:cNvSpPr/>
      </dsp:nvSpPr>
      <dsp:spPr>
        <a:xfrm rot="12900000">
          <a:off x="2933345" y="2436182"/>
          <a:ext cx="1686791" cy="6495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E4252-86A7-4C2B-B06C-FF1728890400}">
      <dsp:nvSpPr>
        <dsp:cNvPr id="0" name=""/>
        <dsp:cNvSpPr/>
      </dsp:nvSpPr>
      <dsp:spPr>
        <a:xfrm>
          <a:off x="2003215" y="1411102"/>
          <a:ext cx="2165313" cy="1732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Reuso de água – economia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na </a:t>
          </a: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ordem de 35% </a:t>
          </a: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3951" y="1461838"/>
        <a:ext cx="2063841" cy="1630778"/>
      </dsp:txXfrm>
    </dsp:sp>
    <dsp:sp modelId="{4EB7022F-F78D-4E1D-9606-E297D97732FC}">
      <dsp:nvSpPr>
        <dsp:cNvPr id="0" name=""/>
        <dsp:cNvSpPr/>
      </dsp:nvSpPr>
      <dsp:spPr>
        <a:xfrm rot="16200000">
          <a:off x="4531577" y="1680518"/>
          <a:ext cx="2005178" cy="6495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4B8C6-D653-470D-AB77-F51CCEE0E4C7}">
      <dsp:nvSpPr>
        <dsp:cNvPr id="0" name=""/>
        <dsp:cNvSpPr/>
      </dsp:nvSpPr>
      <dsp:spPr>
        <a:xfrm>
          <a:off x="4451510" y="136601"/>
          <a:ext cx="2165313" cy="1732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Cozinha verde pode gastar até 5% a mais durante a obra – após, economia de 30% </a:t>
          </a: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2246" y="187337"/>
        <a:ext cx="2063841" cy="1630778"/>
      </dsp:txXfrm>
    </dsp:sp>
    <dsp:sp modelId="{1934F2E3-A4C8-44EC-85D5-E26C31A8DC9D}">
      <dsp:nvSpPr>
        <dsp:cNvPr id="0" name=""/>
        <dsp:cNvSpPr/>
      </dsp:nvSpPr>
      <dsp:spPr>
        <a:xfrm rot="19500000">
          <a:off x="6448196" y="2436182"/>
          <a:ext cx="1686791" cy="6495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9432F-EB0A-4108-BA2B-5695515ABDEB}">
      <dsp:nvSpPr>
        <dsp:cNvPr id="0" name=""/>
        <dsp:cNvSpPr/>
      </dsp:nvSpPr>
      <dsp:spPr>
        <a:xfrm>
          <a:off x="6899805" y="1411102"/>
          <a:ext cx="2165313" cy="1732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Aquecimento solar – pode ser pago em apenas um ano de uso </a:t>
          </a:r>
          <a:endParaRPr lang="pt-BR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50541" y="1461838"/>
        <a:ext cx="2063841" cy="1630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F26C-E071-40B5-9225-77FAAC50503B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5DA29-0542-4736-B801-CFB43FAE24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20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39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72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43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72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98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9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14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7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45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08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500-532D-4E9C-9045-7265E54644A1}" type="datetimeFigureOut">
              <a:rPr lang="pt-BR" smtClean="0"/>
              <a:t>27/11/2018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DD7FC-81E9-47A0-A32C-C17C237B5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risoft.com.br/isolante-termico-eficiente-e-sustentavel-para-cobertura-de-galpoes-e-grandes-loja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61064" y="272952"/>
            <a:ext cx="7792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SUSTENTABILIDADE EM UNIDADE DE ALIMENTAÇÃO E NUTRIÇÃO 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61313" y="5677472"/>
            <a:ext cx="730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Joyce Andrade Batista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Nutricionista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Mestre em Ciências da Saúde – UFMG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0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Há viabilidade econômica na construção sustentável?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492752"/>
              </p:ext>
            </p:extLst>
          </p:nvPr>
        </p:nvGraphicFramePr>
        <p:xfrm>
          <a:off x="1078174" y="1637734"/>
          <a:ext cx="11068334" cy="499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Renovação de ar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346285" y="1026549"/>
            <a:ext cx="10622801" cy="4076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Refeitórios:</a:t>
            </a:r>
            <a:r>
              <a:rPr lang="pt-BR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 sempre que possível evitar ar condicionado              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(manutenção técnica, limpeza correta, substituição de filtros) </a:t>
            </a:r>
          </a:p>
          <a:p>
            <a:pPr algn="r">
              <a:buFont typeface="Wingdings" panose="05000000000000000000" pitchFamily="2" charset="2"/>
              <a:buChar char="§"/>
            </a:pPr>
            <a:endParaRPr lang="pt-BR" sz="2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Sempre que viável instalar janelas para renovação de ar - disposições correta              (centros urbanos – poluição sonora e do ar) </a:t>
            </a:r>
          </a:p>
          <a:p>
            <a:pPr marL="0" indent="0" algn="ctr">
              <a:buNone/>
            </a:pPr>
            <a:endParaRPr lang="pt-BR" sz="2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2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35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de ar – conforto e fidelização de clientes </a:t>
            </a:r>
            <a:endParaRPr lang="pt-BR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6431779" y="2034856"/>
            <a:ext cx="446700" cy="407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eta para Baixo 6"/>
          <p:cNvSpPr/>
          <p:nvPr/>
        </p:nvSpPr>
        <p:spPr>
          <a:xfrm>
            <a:off x="6447699" y="3702162"/>
            <a:ext cx="446700" cy="407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tângulo 7"/>
          <p:cNvSpPr/>
          <p:nvPr/>
        </p:nvSpPr>
        <p:spPr>
          <a:xfrm>
            <a:off x="10723845" y="4345089"/>
            <a:ext cx="22332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ROAF, 2014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52648" y="5191430"/>
            <a:ext cx="10309123" cy="1200329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 condicionado: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utilizar o material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ISOSOFT, produzido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 manta de Lã Pet e película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aluminizada,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quando aplicado na superfície externa dos dutos de ar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condicionado garante 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isolamento térmico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 e grande economia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energia. 100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reciclável,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não é usado água e nenhum tipo de produto químico poluente ou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tóxico.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285991" y="6360893"/>
            <a:ext cx="898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https://www.trisoft.com.br/ar-condicionado-com-isolamento-termico-funciona-melhor-e-economiza-energia/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0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Renovação de ar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28174" y="1755918"/>
            <a:ext cx="10390790" cy="40763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ação dos ventos para eliminar problemas de circulação de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ar;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as correntes naturais de ar, o exaustor eólico se movimenta e consegue captar as massas de ar quente, poeira, fumaça ou gases que ficam suspensos no ambiente e vêm em sua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direção;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Fácil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instalação;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Baixo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custo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operacional;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utiliza energia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elétrica;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Necessário realizar cálculo de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instalação.</a:t>
            </a: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80937" y="933202"/>
            <a:ext cx="345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Exaustor 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ólico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Renovação de ar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393475" y="1002890"/>
            <a:ext cx="345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Exaustor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Eólico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036" y="2479275"/>
            <a:ext cx="4462462" cy="347861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650" y="2446852"/>
            <a:ext cx="5601876" cy="35110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162566" y="6565870"/>
            <a:ext cx="6962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http://www.solartec.com.br/produtos/exaustores-eolicos/</a:t>
            </a:r>
          </a:p>
        </p:txBody>
      </p:sp>
    </p:spTree>
    <p:extLst>
      <p:ext uri="{BB962C8B-B14F-4D97-AF65-F5344CB8AC3E}">
        <p14:creationId xmlns:p14="http://schemas.microsoft.com/office/powerpoint/2010/main" val="29906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Eficiência energética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51508" y="1038140"/>
            <a:ext cx="10085697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Aproveitamento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máximo da luz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– disposição das janelas;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Instalação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de circuitos de iluminação independente dos demais circuitos do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prédio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Sistemas de aquecimento solar de água, com utilização de placas coletoras para atuar como o principal sistema de aquecimento de água para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chuveiros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placas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fotovoltaicas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Presença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de claraboias no refeitório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atreladas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ao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telhado em formato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sanduíche;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Sensor de presença.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pic>
        <p:nvPicPr>
          <p:cNvPr id="7170" name="Picture 2" descr="Resultado de imagem para claraboias em restaura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811" y="3505953"/>
            <a:ext cx="3220193" cy="333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 para a Direita 6"/>
          <p:cNvSpPr/>
          <p:nvPr/>
        </p:nvSpPr>
        <p:spPr>
          <a:xfrm rot="19400465">
            <a:off x="8932478" y="4375392"/>
            <a:ext cx="1238645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2" name="Picture 4" descr="Resultado de imagem para refeitÃ³rios de restaurantes com janel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42" y="4831307"/>
            <a:ext cx="4311421" cy="19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2003259" y="1394867"/>
            <a:ext cx="7772400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Lâmpadas fluorescentes: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Consumo de energia 80% inferior;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Maior durabilidade;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Menor aquecimento do ambiente;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Excelente reprodução de cores;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Tonalidade de cor adequada para o ambiente.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051" y="3769196"/>
            <a:ext cx="29511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417" y="2342324"/>
            <a:ext cx="297656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Eficiência energética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Redução da utilização de água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542196" y="1409128"/>
            <a:ext cx="10492488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Captação de água da chuva para limpeza externa, descargas dos banheiros, irrigação de jardim e hortas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processo de captaÃ§Ã£o de chuva em restauran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32" y="3169697"/>
            <a:ext cx="4536017" cy="27844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385780" y="1236458"/>
            <a:ext cx="1076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NBR15.527/2007 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 para </a:t>
            </a:r>
            <a:r>
              <a:rPr lang="pt-P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instalação correta de sistemas de aproveitamento de água da </a:t>
            </a:r>
            <a:r>
              <a:rPr lang="pt-PT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chuva)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461612" y="1037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57294" y="3161448"/>
            <a:ext cx="5710334" cy="3262432"/>
          </a:xfrm>
          <a:prstGeom prst="rect">
            <a:avLst/>
          </a:prstGeom>
          <a:solidFill>
            <a:schemeClr val="bg1"/>
          </a:solidFill>
          <a:ln w="444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sobre a utilização de um sistema de captação de água da chuva no restaurante universitário da UNICAMP</a:t>
            </a:r>
          </a:p>
          <a:p>
            <a:pPr algn="ctr"/>
            <a:endParaRPr lang="pt-PT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 utilizava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sistema de captação de água da chuva para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diárias de limpeza, irrigação dos gramados e descargas dos vasos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sanitários;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 gasto/dia: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300 litros (</a:t>
            </a:r>
            <a:r>
              <a:rPr lang="pt-PT" sz="1600" dirty="0">
                <a:latin typeface="Arial" panose="020B0604020202020204" pitchFamily="34" charset="0"/>
                <a:cs typeface="Arial" panose="020B0604020202020204" pitchFamily="34" charset="0"/>
              </a:rPr>
              <a:t>lavagem do chão interno e de uma pequena parte externa do </a:t>
            </a:r>
            <a:r>
              <a:rPr lang="pt-P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restaurante)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Cálculo de capacitação/dia: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barris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100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litros</a:t>
            </a:r>
            <a:endParaRPr lang="pt-P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PT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843173" y="5839105"/>
            <a:ext cx="5580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(PEGORETTI F; OUCHI NT; JUNIOR BATISTA PR , 2015)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Redução da utilização de água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542196" y="1026458"/>
            <a:ext cx="10085697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de controle de acionamento via sensor de torneiras que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o consumo de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água (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acionada por meio da proximidade das mãos da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torneira);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Torneiras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com bocais dotados de chuveiros dispersantes que chegam até a metade da cuba da pia contribuindo para o aumento do contato da água com os utensílios que estão sendo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lavados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↓ 50%;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Descarga com mecanismo duplo (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descarga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 parcial de 3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litros) = ↓ 10 a 15%;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avadoras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de louça automáticas que utilizam </a:t>
            </a: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sistema com um tanque de acumulação </a:t>
            </a: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 90% o consumo de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água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em relação </a:t>
            </a: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lavagem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manual;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Redutores de pressão de água. 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9744501" y="6301901"/>
            <a:ext cx="323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PUNTEL; MARINHO, 2015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EDUTOR DE PRES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244" y="4611177"/>
            <a:ext cx="3211649" cy="189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397602" y="6522649"/>
            <a:ext cx="5523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http://www.ecoeficientes.com.br/restaurante-sustentavel/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9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43" y="1686835"/>
            <a:ext cx="4762500" cy="4762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ítulo 19"/>
          <p:cNvSpPr txBox="1">
            <a:spLocks/>
          </p:cNvSpPr>
          <p:nvPr/>
        </p:nvSpPr>
        <p:spPr>
          <a:xfrm>
            <a:off x="2533022" y="337878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Redução da utilização de água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sp>
        <p:nvSpPr>
          <p:cNvPr id="7" name="AutoShape 2" descr="Resultado de imagem para forno combina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780" y="1394867"/>
            <a:ext cx="5130762" cy="513076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259476" y="3175418"/>
            <a:ext cx="1765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 smtClean="0">
                <a:solidFill>
                  <a:srgbClr val="00B050"/>
                </a:solidFill>
              </a:rPr>
              <a:t>X</a:t>
            </a:r>
            <a:endParaRPr lang="en-US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Lixo orgânico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460310" y="1282890"/>
            <a:ext cx="10618619" cy="61555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Acúmulo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de lixo orgânico em aterros </a:t>
            </a: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poluição dos lençóis </a:t>
            </a: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freático, </a:t>
            </a:r>
            <a:r>
              <a:rPr lang="pt-PT" sz="1700" dirty="0">
                <a:latin typeface="Arial" panose="020B0604020202020204" pitchFamily="34" charset="0"/>
                <a:cs typeface="Arial" panose="020B0604020202020204" pitchFamily="34" charset="0"/>
              </a:rPr>
              <a:t>se mal acondicionados, podem desenvolver vetores de doenças e seu odor pode causar cefaleias e </a:t>
            </a:r>
            <a:r>
              <a:rPr lang="pt-PT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náuseas (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LIMA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92322" y="2251881"/>
            <a:ext cx="3643953" cy="1477328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nstalação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de um biodigestor 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uma câmara fechada onde ocorrem os processos de degradação,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ausência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oxigênio - </a:t>
            </a:r>
            <a:r>
              <a:rPr lang="pt-PT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biogás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15174" y="5118974"/>
            <a:ext cx="3643953" cy="923330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ão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há consumo de energia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elétrica, é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realizado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seres vivos anaeróbios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 rot="5400000">
            <a:off x="3251317" y="4195492"/>
            <a:ext cx="806333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a Direita 11"/>
          <p:cNvSpPr/>
          <p:nvPr/>
        </p:nvSpPr>
        <p:spPr>
          <a:xfrm rot="19400465">
            <a:off x="5629294" y="4195492"/>
            <a:ext cx="1238645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7076784" y="2528880"/>
            <a:ext cx="3643953" cy="1200329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Uilizado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no sistema de iluminação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fogão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da cozinha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ou minimizando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ou eliminando o uso de outras formas de combustível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 rot="5400000">
            <a:off x="8439583" y="4195492"/>
            <a:ext cx="806333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7170192" y="4967285"/>
            <a:ext cx="3643953" cy="1200329"/>
          </a:xfrm>
          <a:prstGeom prst="rect">
            <a:avLst/>
          </a:prstGeom>
          <a:noFill/>
          <a:ln w="317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parcela orgânica restante resultante da produção de biogás seria utilizada na produção de biofertilizante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30814" y="6441583"/>
            <a:ext cx="10618619" cy="35394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Alternativa viável, baixo custo, construção simples (alvenaria), pouco impacto na estética da obra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ítulo 19"/>
          <p:cNvSpPr txBox="1">
            <a:spLocks/>
          </p:cNvSpPr>
          <p:nvPr/>
        </p:nvSpPr>
        <p:spPr>
          <a:xfrm>
            <a:off x="2042874" y="38834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Planejamento físico de UAN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542196" y="1668440"/>
            <a:ext cx="9785445" cy="4530725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t-BR" sz="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t-BR" sz="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instalações adequadas e funcionais, assegurando a operacionalização dentro das mais rígidas normas técnicas de higiene, e também garantir uma boa qualidade da produção do serviço prestado aos seus usuários. </a:t>
            </a:r>
          </a:p>
          <a:p>
            <a:pPr algn="r">
              <a:buNone/>
            </a:pPr>
            <a:endParaRPr lang="pt-BR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41560" y="6500605"/>
            <a:ext cx="322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(MEZOMO, 2002)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74245" y="6031075"/>
            <a:ext cx="7632848" cy="461665"/>
          </a:xfrm>
          <a:prstGeom prst="rect">
            <a:avLst/>
          </a:prstGeom>
          <a:noFill/>
          <a:ln w="222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t-BR" sz="2400" b="1" dirty="0"/>
              <a:t>Planejamento físico X multiprofissional </a:t>
            </a:r>
          </a:p>
        </p:txBody>
      </p:sp>
    </p:spTree>
    <p:extLst>
      <p:ext uri="{BB962C8B-B14F-4D97-AF65-F5344CB8AC3E}">
        <p14:creationId xmlns:p14="http://schemas.microsoft.com/office/powerpoint/2010/main" val="263444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esultado de imagem para modelo de biodigestor em restaur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Resultado de imagem para modelo de biodigestor em restauran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Resultado de imagem para modelo de biodigestor em restauran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Resultado de imagem para modelo de biodigestor em restauran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487" y="1591493"/>
            <a:ext cx="7729841" cy="432871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700671" y="6600310"/>
            <a:ext cx="619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https://ejciclusconsultoria.com/biogas/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Título 19"/>
          <p:cNvSpPr txBox="1">
            <a:spLocks/>
          </p:cNvSpPr>
          <p:nvPr/>
        </p:nvSpPr>
        <p:spPr>
          <a:xfrm>
            <a:off x="2410871" y="448493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Biodigestor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Otimização do tamanho das cozinhas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220298" y="1700213"/>
            <a:ext cx="7985585" cy="1441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ts val="2400"/>
              </a:spcBef>
              <a:buFont typeface="Wingdings" pitchFamily="2" charset="2"/>
              <a:buNone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processo Cook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os alimentos são preparados e embalados a quente (em embalagens próprias), resfriados ou congelados em resfriadores rápidos, identificados com número de lote, data de fabricação e validade e posteriormente armazenados.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607614" y="838462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Sistema </a:t>
            </a:r>
            <a:r>
              <a:rPr lang="pt-BR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Cook </a:t>
            </a:r>
            <a:r>
              <a:rPr lang="pt-BR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</a:t>
            </a:r>
            <a:r>
              <a:rPr lang="pt-BR" alt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hill</a:t>
            </a:r>
            <a:endParaRPr lang="pt-BR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2" descr="Resultado de imagem para cook ch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14" y="2575215"/>
            <a:ext cx="10547535" cy="241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221213" y="3380056"/>
            <a:ext cx="7789485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dirty="0">
                <a:latin typeface="Arial" charset="0"/>
                <a:cs typeface="Arial" charset="0"/>
              </a:rPr>
              <a:t>Neste caso, realiza-se uma pasteurização do produto com validade de 12 dias, sob refrigeração, e até 120 dias, se congelado. Este sistema é usado para preparações cremosas ou pastosas e para que os alimentos possam ser preparados de maneira tradicional.</a:t>
            </a:r>
          </a:p>
        </p:txBody>
      </p:sp>
    </p:spTree>
    <p:extLst>
      <p:ext uri="{BB962C8B-B14F-4D97-AF65-F5344CB8AC3E}">
        <p14:creationId xmlns:p14="http://schemas.microsoft.com/office/powerpoint/2010/main" val="33605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Otimização do tamanho das cozinhas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7443684" y="2296548"/>
            <a:ext cx="39608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400" dirty="0"/>
              <a:t>Cozinha sem tecnologia 1200 refeições  - </a:t>
            </a:r>
            <a:r>
              <a:rPr lang="pt-BR" altLang="en-US" sz="2400" dirty="0" smtClean="0"/>
              <a:t>105 m</a:t>
            </a:r>
            <a:r>
              <a:rPr lang="pt-BR" altLang="en-US" sz="2400" baseline="30000" dirty="0" smtClean="0"/>
              <a:t>2</a:t>
            </a:r>
            <a:endParaRPr lang="pt-BR" altLang="en-US" sz="2400" baseline="30000" dirty="0"/>
          </a:p>
        </p:txBody>
      </p:sp>
      <p:sp>
        <p:nvSpPr>
          <p:cNvPr id="8" name="Seta para a direita 7"/>
          <p:cNvSpPr/>
          <p:nvPr/>
        </p:nvSpPr>
        <p:spPr>
          <a:xfrm rot="10800000">
            <a:off x="6722959" y="2512448"/>
            <a:ext cx="360362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2258909" y="4817498"/>
            <a:ext cx="3960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400" dirty="0"/>
              <a:t>Cozinha sem tecnologia 1200 refeições  - </a:t>
            </a:r>
            <a:r>
              <a:rPr lang="pt-BR" altLang="en-US" sz="2400" dirty="0" smtClean="0"/>
              <a:t>75 m</a:t>
            </a:r>
            <a:r>
              <a:rPr lang="pt-BR" altLang="en-US" sz="2400" baseline="30000" dirty="0" smtClean="0"/>
              <a:t>2</a:t>
            </a:r>
            <a:endParaRPr lang="pt-BR" altLang="en-US" sz="2400" baseline="30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64773" y="6504034"/>
            <a:ext cx="437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(CAMPOS, J.R; IKEDA; SPINELLI,M.G.N, 2012)</a:t>
            </a:r>
            <a:endParaRPr lang="en-US" sz="1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080" y="1182927"/>
            <a:ext cx="4905375" cy="298132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959" y="3648022"/>
            <a:ext cx="40862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33833" y="1286019"/>
            <a:ext cx="100731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Refrigeradores </a:t>
            </a:r>
            <a:r>
              <a:rPr lang="pt-P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freezers desse grupo são equipados com fluído </a:t>
            </a:r>
            <a:r>
              <a:rPr lang="pt-PT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R-134a </a:t>
            </a:r>
            <a:r>
              <a:rPr lang="pt-PT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(gás ecológico HFC – Hidro Flúor Carbono), inofensivos à camada de </a:t>
            </a:r>
            <a:r>
              <a:rPr lang="pt-PT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ozônio;</a:t>
            </a: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Instalações de dispositivos que reduzem o consumo de energia das geladeiras e câmaras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frigoríficas;</a:t>
            </a:r>
            <a:endParaRPr lang="pt-PT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rocessador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autossuficiente de detritos que transforma o lixo orgânico em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adubos;</a:t>
            </a: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Mobiliário do refeitório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(balcões, mesas e cadeiras) feitos à base de madeira em MDF e HDF (ecologicamente corretas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indent="-342900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Equipamentos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ROC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95" y="2520999"/>
            <a:ext cx="7846142" cy="433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Equipamentos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757947" y="1098799"/>
            <a:ext cx="7418439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Equipamentos e eletrodomésticos com selo PROCEL Inmetro categoria A de eficiência energética para redução do consumo de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Paisagismo Nativo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83822" y="823367"/>
            <a:ext cx="7787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Melhora a qualidade do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ar;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Conforto térmico e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acústico;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Estética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natural, retenção de água;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Desenvolvimento da </a:t>
            </a:r>
            <a:r>
              <a:rPr lang="pt-PT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Biodiversidade</a:t>
            </a:r>
            <a:r>
              <a:rPr 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PAISAGISMO RESTAURA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91" y="3013361"/>
            <a:ext cx="5715000" cy="382905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ELHADO VERDE RESTAURA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14" y="2344994"/>
            <a:ext cx="5568735" cy="415572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198506" y="6550223"/>
            <a:ext cx="5523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http://www.ecoeficientes.com.br/restaurante-sustentavel/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12" y="16198"/>
            <a:ext cx="2589188" cy="5318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CaixaDeTexto 5"/>
          <p:cNvSpPr txBox="1"/>
          <p:nvPr/>
        </p:nvSpPr>
        <p:spPr>
          <a:xfrm>
            <a:off x="1637071" y="946293"/>
            <a:ext cx="999940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CAMPOS, J.R; IKEDA, V; SPINELLI, M.G.N.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Otimização de espaço físico em unidade de alimentação e nutrição (UAN) considerando avanços tecnológicos no segmento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de equipamentos. </a:t>
            </a:r>
            <a:r>
              <a:rPr lang="pt-PT" sz="1200" i="1" dirty="0">
                <a:latin typeface="Arial" panose="020B0604020202020204" pitchFamily="34" charset="0"/>
                <a:cs typeface="Arial" panose="020B0604020202020204" pitchFamily="34" charset="0"/>
              </a:rPr>
              <a:t>Revista Univap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São José dos Campos-SP, v. 18, n. 32, dez.2012. </a:t>
            </a:r>
            <a:endParaRPr lang="pt-P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COLENGHI, V.M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O&amp;M e qualidade total: uma integração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perfeita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2. ed. Rio de Janeiro: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Qualitymark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2003. </a:t>
            </a: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275 p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FROTA, M.N; LOPES, F.C. Commitment and alignment of PUC-Rio’s postgraduate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with sustainable development.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Brasileira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Pós-Graduação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Brasilia, v. 10, n. 21, p. 693 - 718, out. 2013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GAMBARDELLA, A.M.D; LOPES, J.A.C. Restaurantes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sustentáveis: um futuro em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comum. São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Paulo: Editora Atheneu, 2015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KAWASAKI,V.M; CYRILLO, 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pt-BR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pt-BR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MACHADO,F.M.S. 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Custo-efetividade da produção de refeições coletivas sob o aspecto higiênico- sanitário em sistemas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cook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chill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 tradicional. </a:t>
            </a:r>
            <a:r>
              <a:rPr lang="pt-BR" alt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Revista de Nutrição</a:t>
            </a:r>
            <a:r>
              <a:rPr lang="pt-BR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Mar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./abr</a:t>
            </a:r>
            <a:r>
              <a:rPr lang="pt-BR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., 2007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LIMA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L.; SILVA, A.B.; PINHEIRO, M. Lixo Orgânico: a importância de sua reutilização, e os malefícios causados à Saúde e ao Meio Ambiente. In: Encontro Nacional de Tecnologia Química, 5, 2012, Maceió.</a:t>
            </a:r>
          </a:p>
          <a:p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PEGORETTI, F; OUCHI,N.T;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BATISTA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JUNIOR, P.R. Estudo sobre a utilização de um sistema de captação de água da chuva no restaurante universitário da UNICAMP. </a:t>
            </a:r>
            <a:r>
              <a:rPr lang="pt-PT" sz="1200" i="1" dirty="0">
                <a:latin typeface="Arial" panose="020B0604020202020204" pitchFamily="34" charset="0"/>
                <a:cs typeface="Arial" panose="020B0604020202020204" pitchFamily="34" charset="0"/>
              </a:rPr>
              <a:t>Revista Ciências do Ambiente </a:t>
            </a:r>
            <a:r>
              <a:rPr lang="pt-P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On-Line.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v. 5, n. 11, p. 1-6, Jul. 2002. </a:t>
            </a:r>
            <a:endParaRPr lang="pt-P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PINHEIRO -SANT´ANA, H.M. Planejamento físico-funcional de unidades de alimentação e nutrição. Rio de Janeiro: </a:t>
            </a:r>
            <a:r>
              <a:rPr lang="pt-BR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Rubio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2012. 288 p</a:t>
            </a:r>
            <a:r>
              <a:rPr lang="pt-BR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PUNTEL, L; MARINHO, K.B.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Gastronomia e Sustentabilidade: uma análise da percepção da sustentabilidade ambiental em restaurantes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buffet. </a:t>
            </a:r>
            <a:r>
              <a:rPr lang="pt-P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Turismo em Análise.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26, n. 3, p. 668-694, Ago. 2015.  </a:t>
            </a:r>
            <a:endParaRPr lang="pt-BR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NUTRIÇÃO BRASIL.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Como funciona o setor de alimentação coletiva no Brasil. </a:t>
            </a:r>
            <a:r>
              <a:rPr lang="pt-P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Nutrição </a:t>
            </a:r>
            <a:r>
              <a:rPr lang="pt-P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v. 1, n. 2, p. 26-7, 2002. </a:t>
            </a:r>
            <a:endParaRPr lang="pt-P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ROSA, A.B.M.F.S  et al.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rquitetura sustentável, novas formas de pensar o espaço construído, o caso das construções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em contêiners. </a:t>
            </a:r>
            <a:r>
              <a:rPr lang="pt-PT" sz="1200" i="1" dirty="0">
                <a:latin typeface="Arial" panose="020B0604020202020204" pitchFamily="34" charset="0"/>
                <a:cs typeface="Arial" panose="020B0604020202020204" pitchFamily="34" charset="0"/>
              </a:rPr>
              <a:t>Ciências Humanas e </a:t>
            </a:r>
            <a:r>
              <a:rPr lang="pt-P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Sociais.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Aracaju.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4. n.1. 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pt-P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179-192, Mar. 2017. </a:t>
            </a:r>
          </a:p>
          <a:p>
            <a:endParaRPr lang="pt-B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TEIXEIRA, </a:t>
            </a:r>
            <a:r>
              <a:rPr lang="pt-BR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S.M.F.G 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et al. Administração aplicada às unidades de alimentação e nutrição. São Paulo: Atheneu, 2007. </a:t>
            </a:r>
            <a:r>
              <a:rPr lang="pt-BR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219 p</a:t>
            </a:r>
            <a:r>
              <a:rPr lang="pt-B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9"/>
          <p:cNvSpPr txBox="1">
            <a:spLocks/>
          </p:cNvSpPr>
          <p:nvPr/>
        </p:nvSpPr>
        <p:spPr>
          <a:xfrm>
            <a:off x="2220298" y="25186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Referências Bibliográficas 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2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558" y="604668"/>
            <a:ext cx="6020214" cy="377574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797468" y="4612206"/>
            <a:ext cx="40709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sz="1700" b="1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CONTATO</a:t>
            </a:r>
          </a:p>
          <a:p>
            <a:pPr lvl="0" algn="r"/>
            <a:r>
              <a:rPr lang="pt-BR" sz="17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SRTVS - Quadra 701, Bloco II, Centro Empresarial Assis Chateaubriand, 301</a:t>
            </a:r>
          </a:p>
          <a:p>
            <a:pPr lvl="0" algn="r"/>
            <a:r>
              <a:rPr lang="pt-BR" sz="17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Brasília/DF</a:t>
            </a:r>
            <a:r>
              <a:rPr lang="pt-BR" sz="170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Brasil</a:t>
            </a:r>
            <a:r>
              <a:rPr lang="pt-BR" sz="17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t-BR" sz="17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17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(61) 3225 6027</a:t>
            </a:r>
          </a:p>
          <a:p>
            <a:pPr lvl="0" algn="r"/>
            <a:r>
              <a:rPr lang="pt-BR" sz="1700" dirty="0">
                <a:solidFill>
                  <a:srgbClr val="515C6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contato@cfn.org.br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89"/>
          <a:stretch/>
        </p:blipFill>
        <p:spPr>
          <a:xfrm>
            <a:off x="0" y="0"/>
            <a:ext cx="1127342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CaixaDeTexto 1"/>
          <p:cNvSpPr txBox="1"/>
          <p:nvPr/>
        </p:nvSpPr>
        <p:spPr>
          <a:xfrm>
            <a:off x="7905135" y="752152"/>
            <a:ext cx="4070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en-US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0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ítulo 19"/>
          <p:cNvSpPr txBox="1">
            <a:spLocks/>
          </p:cNvSpPr>
          <p:nvPr/>
        </p:nvSpPr>
        <p:spPr>
          <a:xfrm>
            <a:off x="2247594" y="32010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Planejamento físico de UAN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2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827949"/>
              </p:ext>
            </p:extLst>
          </p:nvPr>
        </p:nvGraphicFramePr>
        <p:xfrm>
          <a:off x="1460309" y="1519617"/>
          <a:ext cx="10372299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8941560" y="6500605"/>
            <a:ext cx="322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COLENGHI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2003)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ítulo 19"/>
          <p:cNvSpPr txBox="1">
            <a:spLocks/>
          </p:cNvSpPr>
          <p:nvPr/>
        </p:nvSpPr>
        <p:spPr>
          <a:xfrm>
            <a:off x="2247594" y="32010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Planejamento físico de UAN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896038"/>
              </p:ext>
            </p:extLst>
          </p:nvPr>
        </p:nvGraphicFramePr>
        <p:xfrm>
          <a:off x="976987" y="146310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102491"/>
              </p:ext>
            </p:extLst>
          </p:nvPr>
        </p:nvGraphicFramePr>
        <p:xfrm>
          <a:off x="1161636" y="181869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8941560" y="6500605"/>
            <a:ext cx="322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(NUTRIÇÃO BRASIL, 2002)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7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ítulo 19"/>
          <p:cNvSpPr txBox="1">
            <a:spLocks/>
          </p:cNvSpPr>
          <p:nvPr/>
        </p:nvSpPr>
        <p:spPr>
          <a:xfrm>
            <a:off x="2247594" y="32010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Planejamento físico de UAN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610434" y="1859501"/>
            <a:ext cx="10085697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Estudo de mercado;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estabelecimento;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Porte do estabelecimento;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 de clientela;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Tipos de refeição;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Tipo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cardápio;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Per capita geral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Número total de refeições diária (TR);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Capacidade máxima de atendimento (CMA);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Resultado de imagem para layout de restaura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81" y="1463107"/>
            <a:ext cx="5748483" cy="3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941560" y="6500605"/>
            <a:ext cx="322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(PINHEIRO-SANT´ANA, 2012)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ítulo 19"/>
          <p:cNvSpPr txBox="1">
            <a:spLocks/>
          </p:cNvSpPr>
          <p:nvPr/>
        </p:nvSpPr>
        <p:spPr>
          <a:xfrm>
            <a:off x="2247594" y="32010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Planejamento físico de UAN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446661" y="1668431"/>
            <a:ext cx="5104265" cy="4171932"/>
          </a:xfrm>
          <a:prstGeom prst="rect">
            <a:avLst/>
          </a:prstGeom>
          <a:ln w="34925" cap="sq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</a:pPr>
            <a:endParaRPr lang="pt-BR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Períodos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previstos para distribuição das refeições;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Política de compras e frequência de abastecimento das matérias – primas;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Região e suas facilidades;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Fontes de energia disponíveis;</a:t>
            </a: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Disponibilidade financeira;</a:t>
            </a:r>
          </a:p>
          <a:p>
            <a:pPr algn="just">
              <a:spcBef>
                <a:spcPts val="1200"/>
              </a:spcBef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60429" y="1654781"/>
            <a:ext cx="5104265" cy="4185581"/>
          </a:xfrm>
          <a:prstGeom prst="rect">
            <a:avLst/>
          </a:prstGeom>
          <a:ln w="34925" cap="sq">
            <a:solidFill>
              <a:schemeClr val="accent1">
                <a:lumMod val="50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800"/>
              </a:spcBef>
            </a:pPr>
            <a:endParaRPr lang="pt-BR" sz="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Vias de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acesso;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Fluxos de atividades x localização dos setores da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UAN;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Infraestrutura </a:t>
            </a: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existente: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Área externa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 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da UAN – mobilidade da clientela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41560" y="6500605"/>
            <a:ext cx="322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(PINHEIRO-SANT´ANA, 2012)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ítulo 19"/>
          <p:cNvSpPr txBox="1">
            <a:spLocks/>
          </p:cNvSpPr>
          <p:nvPr/>
        </p:nvSpPr>
        <p:spPr>
          <a:xfrm>
            <a:off x="2247594" y="320107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Planejamento físico de UAN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247594" y="1463107"/>
            <a:ext cx="8872690" cy="4530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Cardápios diversificados: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		 </a:t>
            </a:r>
            <a:r>
              <a:rPr lang="pt-BR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cardápios </a:t>
            </a:r>
            <a:r>
              <a:rPr lang="pt-B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monótonos          estrutura física</a:t>
            </a:r>
            <a:endParaRPr lang="pt-BR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Refeições de qualidade;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Implementação das boas práticas;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pt-BR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Redução de agravos a saúde; </a:t>
            </a:r>
          </a:p>
        </p:txBody>
      </p:sp>
      <p:sp>
        <p:nvSpPr>
          <p:cNvPr id="6" name="Seta para a direita 4"/>
          <p:cNvSpPr/>
          <p:nvPr/>
        </p:nvSpPr>
        <p:spPr>
          <a:xfrm>
            <a:off x="7591880" y="2110186"/>
            <a:ext cx="2889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577896" y="5665220"/>
            <a:ext cx="2089150" cy="86518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1780887" y="5847456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400" dirty="0"/>
              <a:t>Iluminação </a:t>
            </a:r>
          </a:p>
        </p:txBody>
      </p:sp>
      <p:sp>
        <p:nvSpPr>
          <p:cNvPr id="9" name="Elipse 8"/>
          <p:cNvSpPr/>
          <p:nvPr/>
        </p:nvSpPr>
        <p:spPr>
          <a:xfrm>
            <a:off x="4104969" y="5523932"/>
            <a:ext cx="2087563" cy="863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/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320869" y="5739832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400"/>
              <a:t>Ventilação</a:t>
            </a:r>
          </a:p>
        </p:txBody>
      </p:sp>
      <p:sp>
        <p:nvSpPr>
          <p:cNvPr id="11" name="Elipse 10"/>
          <p:cNvSpPr/>
          <p:nvPr/>
        </p:nvSpPr>
        <p:spPr>
          <a:xfrm>
            <a:off x="9067647" y="4116740"/>
            <a:ext cx="2089150" cy="865188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/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9269260" y="4328829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400" dirty="0"/>
              <a:t>Cores </a:t>
            </a:r>
          </a:p>
        </p:txBody>
      </p:sp>
      <p:sp>
        <p:nvSpPr>
          <p:cNvPr id="13" name="Elipse 12"/>
          <p:cNvSpPr/>
          <p:nvPr/>
        </p:nvSpPr>
        <p:spPr>
          <a:xfrm>
            <a:off x="8033982" y="5553428"/>
            <a:ext cx="2466871" cy="93662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8353119" y="5668395"/>
            <a:ext cx="1800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200"/>
              <a:t>Materiais de revestimento </a:t>
            </a:r>
          </a:p>
        </p:txBody>
      </p:sp>
      <p:sp>
        <p:nvSpPr>
          <p:cNvPr id="18" name="Elipse 17"/>
          <p:cNvSpPr/>
          <p:nvPr/>
        </p:nvSpPr>
        <p:spPr>
          <a:xfrm>
            <a:off x="5586205" y="4191554"/>
            <a:ext cx="2087563" cy="8636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/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5615701" y="4407454"/>
            <a:ext cx="2016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400" dirty="0" smtClean="0"/>
              <a:t>Temperatura</a:t>
            </a:r>
            <a:endParaRPr lang="pt-BR" altLang="en-US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941560" y="6500605"/>
            <a:ext cx="322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(PINHEIRO-SANT´ANA, 2012)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20361773">
            <a:off x="1486380" y="4407453"/>
            <a:ext cx="2389239" cy="461665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Ambiência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559022" y="4794243"/>
            <a:ext cx="7705725" cy="10144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3632047" y="4919655"/>
            <a:ext cx="74882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100" dirty="0"/>
              <a:t>Vantagens: aumento da produtividade, redução de acidentes de trabalho, doenças ocupacionais e o absenteísmo.</a:t>
            </a:r>
          </a:p>
        </p:txBody>
      </p:sp>
      <p:sp>
        <p:nvSpPr>
          <p:cNvPr id="25" name="CaixaDeTexto 6"/>
          <p:cNvSpPr txBox="1">
            <a:spLocks noChangeArrowheads="1"/>
          </p:cNvSpPr>
          <p:nvPr/>
        </p:nvSpPr>
        <p:spPr bwMode="auto">
          <a:xfrm>
            <a:off x="6937436" y="3598755"/>
            <a:ext cx="4008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en-US" sz="2000" b="1" dirty="0">
                <a:solidFill>
                  <a:schemeClr val="accent5">
                    <a:lumMod val="50000"/>
                  </a:schemeClr>
                </a:solidFill>
              </a:rPr>
              <a:t>Tolerável até 26,7ºC - UAN</a:t>
            </a:r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7109790" y="3969369"/>
            <a:ext cx="563978" cy="283231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7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8" grpId="0" animBg="1"/>
      <p:bldP spid="19" grpId="0"/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161" y="40944"/>
            <a:ext cx="2589188" cy="5318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568136" y="1725039"/>
          <a:ext cx="277707" cy="487680"/>
        </p:xfrm>
        <a:graphic>
          <a:graphicData uri="http://schemas.openxmlformats.org/drawingml/2006/table">
            <a:tbl>
              <a:tblPr/>
              <a:tblGrid>
                <a:gridCol w="277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 marL="121920" marR="121920" marT="60960" marB="609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ítulo 19"/>
          <p:cNvSpPr txBox="1">
            <a:spLocks/>
          </p:cNvSpPr>
          <p:nvPr/>
        </p:nvSpPr>
        <p:spPr>
          <a:xfrm>
            <a:off x="2261242" y="358406"/>
            <a:ext cx="77724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3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Sustentabilidade em UAN</a:t>
            </a:r>
            <a:endParaRPr lang="pt-BR" sz="3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1884222" y="1722661"/>
            <a:ext cx="9490363" cy="469698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iteratura - várias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definições </a:t>
            </a: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sustentabilidade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marL="0" indent="0" algn="ctr">
              <a:spcBef>
                <a:spcPts val="1800"/>
              </a:spcBef>
              <a:buNone/>
            </a:pPr>
            <a:endParaRPr lang="pt-P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“equilíbrio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entre o desenvolvimento econômico e a preservação dos recursos naturais, garantindo dessa forma o crescimento da economia e melhores condições de vida para esta e futuras </a:t>
            </a:r>
            <a:r>
              <a:rPr lang="pt-P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gerações”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911992" y="6525629"/>
            <a:ext cx="322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(FROTA; LOPES, 2013)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6295298" y="2212719"/>
            <a:ext cx="446700" cy="407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eta para Baixo 9"/>
          <p:cNvSpPr/>
          <p:nvPr/>
        </p:nvSpPr>
        <p:spPr>
          <a:xfrm>
            <a:off x="6295298" y="3372779"/>
            <a:ext cx="446700" cy="407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 rot="20361773">
            <a:off x="1732496" y="2205804"/>
            <a:ext cx="2389239" cy="830997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COZINHA VERDE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12" y="16198"/>
            <a:ext cx="2589188" cy="53188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276" y="336734"/>
            <a:ext cx="988009" cy="6188895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179940"/>
              </p:ext>
            </p:extLst>
          </p:nvPr>
        </p:nvGraphicFramePr>
        <p:xfrm>
          <a:off x="32980" y="336734"/>
          <a:ext cx="10515600" cy="629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9198591" y="1160059"/>
            <a:ext cx="2620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Cozinha Verde 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103057" y="2019869"/>
            <a:ext cx="2961564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do homem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Saúde do ambiente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9206293" y="6262057"/>
            <a:ext cx="3152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  <a:p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GAMBARDELLA &amp; LOPES </a:t>
            </a:r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2015)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97557" y="6233241"/>
            <a:ext cx="2233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dirty="0"/>
          </a:p>
          <a:p>
            <a:r>
              <a:rPr lang="pt-P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(ROSA et al, 2017)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6372</TotalTime>
  <Words>1845</Words>
  <Application>Microsoft Office PowerPoint</Application>
  <PresentationFormat>Widescreen</PresentationFormat>
  <Paragraphs>234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Segoe UI</vt:lpstr>
      <vt:lpstr>Symbol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Debora Santos</dc:creator>
  <cp:lastModifiedBy>Docs</cp:lastModifiedBy>
  <cp:revision>158</cp:revision>
  <dcterms:created xsi:type="dcterms:W3CDTF">2015-05-12T13:01:50Z</dcterms:created>
  <dcterms:modified xsi:type="dcterms:W3CDTF">2018-11-27T17:08:42Z</dcterms:modified>
</cp:coreProperties>
</file>